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9" autoAdjust="0"/>
    <p:restoredTop sz="94660"/>
  </p:normalViewPr>
  <p:slideViewPr>
    <p:cSldViewPr snapToGrid="0">
      <p:cViewPr varScale="1">
        <p:scale>
          <a:sx n="90" d="100"/>
          <a:sy n="90" d="100"/>
        </p:scale>
        <p:origin x="57" y="38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g10ee09be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 name="Google Shape;25;g10ee09b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sz="1100">
                <a:solidFill>
                  <a:srgbClr val="000000"/>
                </a:solidFill>
                <a:latin typeface="Arial"/>
                <a:ea typeface="Arial"/>
                <a:cs typeface="Arial"/>
                <a:sym typeface="Arial"/>
              </a:rPr>
              <a:t/>
            </a:r>
            <a:br>
              <a:rPr lang="en" sz="1100">
                <a:solidFill>
                  <a:srgbClr val="000000"/>
                </a:solidFill>
                <a:latin typeface="Arial"/>
                <a:ea typeface="Arial"/>
                <a:cs typeface="Arial"/>
                <a:sym typeface="Arial"/>
              </a:rPr>
            </a:br>
            <a:endParaRPr sz="1100">
              <a:solidFill>
                <a:srgbClr val="000000"/>
              </a:solidFill>
              <a:latin typeface="Arial"/>
              <a:ea typeface="Arial"/>
              <a:cs typeface="Arial"/>
              <a:sym typeface="Arial"/>
            </a:endParaRPr>
          </a:p>
          <a:p>
            <a:pPr marL="0" lvl="0" indent="0" algn="l" rtl="0">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r>
            <a:br>
              <a:rPr lang="en" sz="1100">
                <a:solidFill>
                  <a:srgbClr val="000000"/>
                </a:solidFill>
                <a:latin typeface="Arial"/>
                <a:ea typeface="Arial"/>
                <a:cs typeface="Arial"/>
                <a:sym typeface="Arial"/>
              </a:rPr>
            </a:br>
            <a:endParaRPr sz="1100">
              <a:solidFill>
                <a:srgbClr val="000000"/>
              </a:solidFill>
              <a:latin typeface="Arial"/>
              <a:ea typeface="Arial"/>
              <a:cs typeface="Arial"/>
              <a:sym typeface="Arial"/>
            </a:endParaRPr>
          </a:p>
          <a:p>
            <a:pPr marL="0" lvl="0" indent="0" algn="l" rtl="0">
              <a:spcBef>
                <a:spcPts val="0"/>
              </a:spcBef>
              <a:spcAft>
                <a:spcPts val="0"/>
              </a:spcAft>
              <a:buNone/>
            </a:pPr>
            <a:endParaRPr sz="1100">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g10ee09be_1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 name="Google Shape;35;g10ee09be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9485cfb44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9485cfb4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1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946701d414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946701d41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1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946701d414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946701d41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1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0ee09be_1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0ee09be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1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0ee09be_1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0ee09be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1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85800" y="2111123"/>
            <a:ext cx="7772400" cy="1546475"/>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lvl="2"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lvl="3"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lvl="4"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lvl="5"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6pPr>
            <a:lvl7pPr lvl="6"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7pPr>
            <a:lvl8pPr lvl="7"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8pPr>
            <a:lvl9pPr lvl="8"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9pPr>
          </a:lstStyle>
          <a:p>
            <a:endParaRPr/>
          </a:p>
        </p:txBody>
      </p:sp>
      <p:sp>
        <p:nvSpPr>
          <p:cNvPr id="10" name="Google Shape;10;p2"/>
          <p:cNvSpPr txBox="1">
            <a:spLocks noGrp="1"/>
          </p:cNvSpPr>
          <p:nvPr>
            <p:ph type="subTitle" idx="1"/>
          </p:nvPr>
        </p:nvSpPr>
        <p:spPr>
          <a:xfrm>
            <a:off x="685800" y="3786738"/>
            <a:ext cx="7772400" cy="1046317"/>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lvl="2"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lvl="3"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lvl="4"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lvl="5"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lvl="6"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lvl="7"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lvl="8"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13" name="Google Shape;13;p3"/>
          <p:cNvSpPr txBox="1">
            <a:spLocks noGrp="1"/>
          </p:cNvSpPr>
          <p:nvPr>
            <p:ph type="body" idx="1"/>
          </p:nvPr>
        </p:nvSpPr>
        <p:spPr>
          <a:xfrm>
            <a:off x="457200" y="1600200"/>
            <a:ext cx="8229600" cy="4967574"/>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16" name="Google Shape;16;p4"/>
          <p:cNvSpPr txBox="1">
            <a:spLocks noGrp="1"/>
          </p:cNvSpPr>
          <p:nvPr>
            <p:ph type="body" idx="1"/>
          </p:nvPr>
        </p:nvSpPr>
        <p:spPr>
          <a:xfrm>
            <a:off x="457200" y="1600200"/>
            <a:ext cx="3994526" cy="4967574"/>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7" name="Google Shape;17;p4"/>
          <p:cNvSpPr txBox="1">
            <a:spLocks noGrp="1"/>
          </p:cNvSpPr>
          <p:nvPr>
            <p:ph type="body" idx="2"/>
          </p:nvPr>
        </p:nvSpPr>
        <p:spPr>
          <a:xfrm>
            <a:off x="4692274" y="1600200"/>
            <a:ext cx="3994526" cy="4967574"/>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
        <p:cNvGrpSpPr/>
        <p:nvPr/>
      </p:nvGrpSpPr>
      <p:grpSpPr>
        <a:xfrm>
          <a:off x="0" y="0"/>
          <a:ext cx="0" cy="0"/>
          <a:chOff x="0" y="0"/>
          <a:chExt cx="0" cy="0"/>
        </a:xfrm>
      </p:grpSpPr>
      <p:sp>
        <p:nvSpPr>
          <p:cNvPr id="21" name="Google Shape;21;p6"/>
          <p:cNvSpPr txBox="1">
            <a:spLocks noGrp="1"/>
          </p:cNvSpPr>
          <p:nvPr>
            <p:ph type="body" idx="1"/>
          </p:nvPr>
        </p:nvSpPr>
        <p:spPr>
          <a:xfrm>
            <a:off x="457200" y="5875079"/>
            <a:ext cx="8229600" cy="692694"/>
          </a:xfrm>
          <a:prstGeom prst="rect">
            <a:avLst/>
          </a:prstGeom>
          <a:noFill/>
          <a:ln>
            <a:noFill/>
          </a:ln>
        </p:spPr>
        <p:txBody>
          <a:bodyPr spcFirstLastPara="1" wrap="square" lIns="91425" tIns="91425" rIns="91425" bIns="91425" anchor="t" anchorCtr="0">
            <a:noAutofit/>
          </a:bodyPr>
          <a:lstStyle>
            <a:lvl1pPr marL="457200" lvl="0" indent="-342900" algn="ctr" rtl="0">
              <a:lnSpc>
                <a:spcPct val="100000"/>
              </a:lnSpc>
              <a:spcBef>
                <a:spcPts val="360"/>
              </a:spcBef>
              <a:spcAft>
                <a:spcPts val="0"/>
              </a:spcAft>
              <a:buClr>
                <a:schemeClr val="dk1"/>
              </a:buClr>
              <a:buSzPts val="1800"/>
              <a:buFont typeface="Arial"/>
              <a:buChar char="●"/>
              <a:defRPr sz="1800">
                <a:solidFill>
                  <a:schemeClr val="dk1"/>
                </a:solidFill>
              </a:defRPr>
            </a:lvl1pPr>
            <a:lvl2pPr marL="914400" lvl="1" indent="-342900" algn="ctr" rtl="0">
              <a:lnSpc>
                <a:spcPct val="100000"/>
              </a:lnSpc>
              <a:spcBef>
                <a:spcPts val="0"/>
              </a:spcBef>
              <a:spcAft>
                <a:spcPts val="0"/>
              </a:spcAft>
              <a:buClr>
                <a:schemeClr val="dk1"/>
              </a:buClr>
              <a:buSzPts val="1800"/>
              <a:buFont typeface="Arial"/>
              <a:buChar char="○"/>
              <a:defRPr sz="1800">
                <a:solidFill>
                  <a:schemeClr val="dk1"/>
                </a:solidFill>
              </a:defRPr>
            </a:lvl2pPr>
            <a:lvl3pPr marL="1371600" lvl="2" indent="-342900" algn="ctr" rtl="0">
              <a:lnSpc>
                <a:spcPct val="100000"/>
              </a:lnSpc>
              <a:spcBef>
                <a:spcPts val="0"/>
              </a:spcBef>
              <a:spcAft>
                <a:spcPts val="0"/>
              </a:spcAft>
              <a:buClr>
                <a:schemeClr val="dk1"/>
              </a:buClr>
              <a:buSzPts val="1800"/>
              <a:buFont typeface="Arial"/>
              <a:buChar char="■"/>
              <a:defRPr sz="1800">
                <a:solidFill>
                  <a:schemeClr val="dk1"/>
                </a:solidFill>
              </a:defRPr>
            </a:lvl3pPr>
            <a:lvl4pPr marL="1828800" lvl="3" indent="-342900" algn="ctr" rtl="0">
              <a:lnSpc>
                <a:spcPct val="100000"/>
              </a:lnSpc>
              <a:spcBef>
                <a:spcPts val="0"/>
              </a:spcBef>
              <a:spcAft>
                <a:spcPts val="0"/>
              </a:spcAft>
              <a:buClr>
                <a:schemeClr val="dk1"/>
              </a:buClr>
              <a:buSzPts val="1800"/>
              <a:buFont typeface="Arial"/>
              <a:buChar char="●"/>
              <a:defRPr sz="1800">
                <a:solidFill>
                  <a:schemeClr val="dk1"/>
                </a:solidFill>
              </a:defRPr>
            </a:lvl4pPr>
            <a:lvl5pPr marL="2286000" lvl="4" indent="-342900" algn="ctr" rtl="0">
              <a:lnSpc>
                <a:spcPct val="100000"/>
              </a:lnSpc>
              <a:spcBef>
                <a:spcPts val="0"/>
              </a:spcBef>
              <a:spcAft>
                <a:spcPts val="0"/>
              </a:spcAft>
              <a:buClr>
                <a:schemeClr val="dk1"/>
              </a:buClr>
              <a:buSzPts val="1800"/>
              <a:buFont typeface="Arial"/>
              <a:buChar char="○"/>
              <a:defRPr sz="1800">
                <a:solidFill>
                  <a:schemeClr val="dk1"/>
                </a:solidFill>
              </a:defRPr>
            </a:lvl5pPr>
            <a:lvl6pPr marL="2743200" lvl="5" indent="-342900" algn="ctr" rtl="0">
              <a:lnSpc>
                <a:spcPct val="100000"/>
              </a:lnSpc>
              <a:spcBef>
                <a:spcPts val="0"/>
              </a:spcBef>
              <a:spcAft>
                <a:spcPts val="0"/>
              </a:spcAft>
              <a:buClr>
                <a:schemeClr val="dk1"/>
              </a:buClr>
              <a:buSzPts val="1800"/>
              <a:buFont typeface="Arial"/>
              <a:buChar char="■"/>
              <a:defRPr sz="1800">
                <a:solidFill>
                  <a:schemeClr val="dk1"/>
                </a:solidFill>
              </a:defRPr>
            </a:lvl6pPr>
            <a:lvl7pPr marL="3200400" lvl="6" indent="-342900" algn="ctr" rtl="0">
              <a:lnSpc>
                <a:spcPct val="100000"/>
              </a:lnSpc>
              <a:spcBef>
                <a:spcPts val="0"/>
              </a:spcBef>
              <a:spcAft>
                <a:spcPts val="0"/>
              </a:spcAft>
              <a:buClr>
                <a:schemeClr val="dk1"/>
              </a:buClr>
              <a:buSzPts val="1800"/>
              <a:buFont typeface="Arial"/>
              <a:buChar char="●"/>
              <a:defRPr sz="1800">
                <a:solidFill>
                  <a:schemeClr val="dk1"/>
                </a:solidFill>
              </a:defRPr>
            </a:lvl7pPr>
            <a:lvl8pPr marL="3657600" lvl="7" indent="-342900" algn="ctr" rtl="0">
              <a:lnSpc>
                <a:spcPct val="100000"/>
              </a:lnSpc>
              <a:spcBef>
                <a:spcPts val="0"/>
              </a:spcBef>
              <a:spcAft>
                <a:spcPts val="0"/>
              </a:spcAft>
              <a:buClr>
                <a:schemeClr val="dk1"/>
              </a:buClr>
              <a:buSzPts val="1800"/>
              <a:buFont typeface="Arial"/>
              <a:buChar char="○"/>
              <a:defRPr sz="1800">
                <a:solidFill>
                  <a:schemeClr val="dk1"/>
                </a:solidFill>
              </a:defRPr>
            </a:lvl8pPr>
            <a:lvl9pPr marL="4114800" lvl="8" indent="-342900" algn="ctr" rtl="0">
              <a:lnSpc>
                <a:spcPct val="100000"/>
              </a:lnSpc>
              <a:spcBef>
                <a:spcPts val="0"/>
              </a:spcBef>
              <a:spcAft>
                <a:spcPts val="0"/>
              </a:spcAft>
              <a:buClr>
                <a:schemeClr val="dk1"/>
              </a:buClr>
              <a:buSzPts val="1800"/>
              <a:buFont typeface="Arial"/>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2pPr>
            <a:lvl3pPr lvl="2"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lvl="3"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4pPr>
            <a:lvl5pPr lvl="4"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5pPr>
            <a:lvl6pPr lvl="5"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6pPr>
            <a:lvl7pPr lvl="6"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7pPr>
            <a:lvl8pPr lvl="7"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8pPr>
            <a:lvl9pPr lvl="8"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967574"/>
          </a:xfrm>
          <a:prstGeom prst="rect">
            <a:avLst/>
          </a:prstGeom>
          <a:noFill/>
          <a:ln>
            <a:noFill/>
          </a:ln>
        </p:spPr>
        <p:txBody>
          <a:bodyPr spcFirstLastPara="1" wrap="square" lIns="91425" tIns="91425" rIns="91425" bIns="91425" anchor="t" anchorCtr="0">
            <a:noAutofit/>
          </a:bodyPr>
          <a:lstStyle>
            <a:lvl1pPr marL="45720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1pPr>
            <a:lvl2pPr marL="914400" lvl="1" indent="-381000" algn="l" rtl="0">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lvl="2" indent="-381000" algn="l" rtl="0">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lvl="3"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lvl="4"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lvl="5"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lvl="6"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lvl="7"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lvl="8"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g"/><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jp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jp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jpg"/><Relationship Id="rId7" Type="http://schemas.openxmlformats.org/officeDocument/2006/relationships/image" Target="../media/image13.png"/><Relationship Id="rId12"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2.jp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7.jpg"/><Relationship Id="rId7" Type="http://schemas.openxmlformats.org/officeDocument/2006/relationships/image" Target="../media/image26.jpg"/><Relationship Id="rId12"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5.jpg"/><Relationship Id="rId11" Type="http://schemas.openxmlformats.org/officeDocument/2006/relationships/image" Target="../media/image28.jp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24.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30.jpg"/><Relationship Id="rId7" Type="http://schemas.openxmlformats.org/officeDocument/2006/relationships/image" Target="../media/image33.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24.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0.jpg"/><Relationship Id="rId7" Type="http://schemas.openxmlformats.org/officeDocument/2006/relationships/image" Target="../media/image37.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24.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jpg"/><Relationship Id="rId4" Type="http://schemas.openxmlformats.org/officeDocument/2006/relationships/image" Target="../media/image40.jpg"/><Relationship Id="rId9" Type="http://schemas.openxmlformats.org/officeDocument/2006/relationships/image" Target="../media/image4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
        <p:cNvGrpSpPr/>
        <p:nvPr/>
      </p:nvGrpSpPr>
      <p:grpSpPr>
        <a:xfrm>
          <a:off x="0" y="0"/>
          <a:ext cx="0" cy="0"/>
          <a:chOff x="0" y="0"/>
          <a:chExt cx="0" cy="0"/>
        </a:xfrm>
      </p:grpSpPr>
      <p:sp>
        <p:nvSpPr>
          <p:cNvPr id="27" name="Google Shape;27;p8"/>
          <p:cNvSpPr txBox="1"/>
          <p:nvPr/>
        </p:nvSpPr>
        <p:spPr>
          <a:xfrm>
            <a:off x="1797725" y="5109071"/>
            <a:ext cx="6292200" cy="156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i="1" dirty="0">
                <a:solidFill>
                  <a:srgbClr val="4B1008"/>
                </a:solidFill>
                <a:latin typeface="georgia"/>
                <a:ea typeface="georgia"/>
                <a:cs typeface="georgia"/>
                <a:sym typeface="georgia"/>
              </a:rPr>
              <a:t>Dr. Lee</a:t>
            </a:r>
            <a:endParaRPr sz="2800" i="1" dirty="0">
              <a:solidFill>
                <a:srgbClr val="4B1008"/>
              </a:solidFill>
              <a:latin typeface="georgia"/>
              <a:ea typeface="georgia"/>
              <a:cs typeface="georgia"/>
              <a:sym typeface="georgia"/>
            </a:endParaRPr>
          </a:p>
          <a:p>
            <a:pPr marL="0" lvl="0" indent="0" algn="ctr" rtl="0">
              <a:spcBef>
                <a:spcPts val="0"/>
              </a:spcBef>
              <a:spcAft>
                <a:spcPts val="0"/>
              </a:spcAft>
              <a:buNone/>
            </a:pPr>
            <a:r>
              <a:rPr lang="en" sz="2800" i="1" dirty="0">
                <a:solidFill>
                  <a:srgbClr val="4B1008"/>
                </a:solidFill>
                <a:latin typeface="georgia"/>
                <a:ea typeface="georgia"/>
                <a:cs typeface="georgia"/>
                <a:sym typeface="georgia"/>
              </a:rPr>
              <a:t>Get to know your teacher!</a:t>
            </a:r>
            <a:endParaRPr sz="2800" i="1" dirty="0">
              <a:solidFill>
                <a:srgbClr val="4B1008"/>
              </a:solidFill>
              <a:latin typeface="georgia"/>
              <a:ea typeface="georgia"/>
              <a:cs typeface="georgia"/>
              <a:sym typeface="georgia"/>
            </a:endParaRPr>
          </a:p>
          <a:p>
            <a:pPr marL="0" lvl="0" indent="0" algn="ctr" rtl="0">
              <a:spcBef>
                <a:spcPts val="0"/>
              </a:spcBef>
              <a:spcAft>
                <a:spcPts val="0"/>
              </a:spcAft>
              <a:buNone/>
            </a:pPr>
            <a:r>
              <a:rPr lang="en" sz="1800" i="1" dirty="0">
                <a:solidFill>
                  <a:srgbClr val="4B1008"/>
                </a:solidFill>
                <a:latin typeface="georgia"/>
                <a:ea typeface="georgia"/>
                <a:cs typeface="georgia"/>
                <a:sym typeface="georgia"/>
              </a:rPr>
              <a:t>This is my </a:t>
            </a:r>
            <a:r>
              <a:rPr lang="en" sz="1800" i="1" dirty="0" smtClean="0">
                <a:solidFill>
                  <a:srgbClr val="4B1008"/>
                </a:solidFill>
                <a:latin typeface="georgia"/>
                <a:ea typeface="georgia"/>
                <a:cs typeface="georgia"/>
                <a:sym typeface="georgia"/>
              </a:rPr>
              <a:t>28th </a:t>
            </a:r>
            <a:r>
              <a:rPr lang="en" sz="1800" i="1" dirty="0">
                <a:solidFill>
                  <a:srgbClr val="4B1008"/>
                </a:solidFill>
                <a:latin typeface="georgia"/>
                <a:ea typeface="georgia"/>
                <a:cs typeface="georgia"/>
                <a:sym typeface="georgia"/>
              </a:rPr>
              <a:t>year teaching. As well as being a teacher, I am also a college professor. </a:t>
            </a:r>
            <a:endParaRPr sz="1800" i="1" dirty="0">
              <a:solidFill>
                <a:srgbClr val="4B1008"/>
              </a:solidFill>
              <a:latin typeface="georgia"/>
              <a:ea typeface="georgia"/>
              <a:cs typeface="georgia"/>
              <a:sym typeface="georgia"/>
            </a:endParaRPr>
          </a:p>
          <a:p>
            <a:pPr marL="0" lvl="0" indent="0" algn="ctr" rtl="0">
              <a:spcBef>
                <a:spcPts val="0"/>
              </a:spcBef>
              <a:spcAft>
                <a:spcPts val="0"/>
              </a:spcAft>
              <a:buNone/>
            </a:pPr>
            <a:endParaRPr sz="2800" i="1" dirty="0">
              <a:solidFill>
                <a:srgbClr val="4B1008"/>
              </a:solidFill>
              <a:latin typeface="georgia"/>
              <a:ea typeface="georgia"/>
              <a:cs typeface="georgia"/>
              <a:sym typeface="georgia"/>
            </a:endParaRPr>
          </a:p>
        </p:txBody>
      </p:sp>
      <p:pic>
        <p:nvPicPr>
          <p:cNvPr id="28" name="Google Shape;28;p8"/>
          <p:cNvPicPr preferRelativeResize="0"/>
          <p:nvPr/>
        </p:nvPicPr>
        <p:blipFill>
          <a:blip r:embed="rId4">
            <a:alphaModFix/>
          </a:blip>
          <a:stretch>
            <a:fillRect/>
          </a:stretch>
        </p:blipFill>
        <p:spPr>
          <a:xfrm>
            <a:off x="3484075" y="1249625"/>
            <a:ext cx="2905450" cy="360600"/>
          </a:xfrm>
          <a:prstGeom prst="rect">
            <a:avLst/>
          </a:prstGeom>
          <a:noFill/>
          <a:ln>
            <a:noFill/>
          </a:ln>
        </p:spPr>
      </p:pic>
      <p:pic>
        <p:nvPicPr>
          <p:cNvPr id="29" name="Google Shape;29;p8"/>
          <p:cNvPicPr preferRelativeResize="0"/>
          <p:nvPr/>
        </p:nvPicPr>
        <p:blipFill>
          <a:blip r:embed="rId5">
            <a:alphaModFix/>
          </a:blip>
          <a:stretch>
            <a:fillRect/>
          </a:stretch>
        </p:blipFill>
        <p:spPr>
          <a:xfrm>
            <a:off x="3484072" y="1346713"/>
            <a:ext cx="322245" cy="3488422"/>
          </a:xfrm>
          <a:prstGeom prst="rect">
            <a:avLst/>
          </a:prstGeom>
          <a:noFill/>
          <a:ln>
            <a:noFill/>
          </a:ln>
        </p:spPr>
      </p:pic>
      <p:pic>
        <p:nvPicPr>
          <p:cNvPr id="30" name="Google Shape;30;p8"/>
          <p:cNvPicPr preferRelativeResize="0"/>
          <p:nvPr/>
        </p:nvPicPr>
        <p:blipFill>
          <a:blip r:embed="rId6">
            <a:alphaModFix/>
          </a:blip>
          <a:stretch>
            <a:fillRect/>
          </a:stretch>
        </p:blipFill>
        <p:spPr>
          <a:xfrm>
            <a:off x="6067285" y="1349500"/>
            <a:ext cx="322245" cy="3482843"/>
          </a:xfrm>
          <a:prstGeom prst="rect">
            <a:avLst/>
          </a:prstGeom>
          <a:noFill/>
          <a:ln>
            <a:noFill/>
          </a:ln>
        </p:spPr>
      </p:pic>
      <p:pic>
        <p:nvPicPr>
          <p:cNvPr id="31" name="Google Shape;31;p8"/>
          <p:cNvPicPr preferRelativeResize="0"/>
          <p:nvPr/>
        </p:nvPicPr>
        <p:blipFill>
          <a:blip r:embed="rId7">
            <a:alphaModFix/>
          </a:blip>
          <a:stretch>
            <a:fillRect/>
          </a:stretch>
        </p:blipFill>
        <p:spPr>
          <a:xfrm>
            <a:off x="3518512" y="4474525"/>
            <a:ext cx="2836601" cy="360600"/>
          </a:xfrm>
          <a:prstGeom prst="rect">
            <a:avLst/>
          </a:prstGeom>
          <a:noFill/>
          <a:ln>
            <a:noFill/>
          </a:ln>
        </p:spPr>
      </p:pic>
      <p:pic>
        <p:nvPicPr>
          <p:cNvPr id="32" name="Google Shape;32;p8"/>
          <p:cNvPicPr preferRelativeResize="0"/>
          <p:nvPr/>
        </p:nvPicPr>
        <p:blipFill>
          <a:blip r:embed="rId8">
            <a:alphaModFix/>
          </a:blip>
          <a:stretch>
            <a:fillRect/>
          </a:stretch>
        </p:blipFill>
        <p:spPr>
          <a:xfrm>
            <a:off x="3635575" y="1448500"/>
            <a:ext cx="2611000" cy="32848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
        <p:cNvGrpSpPr/>
        <p:nvPr/>
      </p:nvGrpSpPr>
      <p:grpSpPr>
        <a:xfrm>
          <a:off x="0" y="0"/>
          <a:ext cx="0" cy="0"/>
          <a:chOff x="0" y="0"/>
          <a:chExt cx="0" cy="0"/>
        </a:xfrm>
      </p:grpSpPr>
      <p:pic>
        <p:nvPicPr>
          <p:cNvPr id="37" name="Google Shape;37;p9"/>
          <p:cNvPicPr preferRelativeResize="0"/>
          <p:nvPr/>
        </p:nvPicPr>
        <p:blipFill>
          <a:blip r:embed="rId4">
            <a:alphaModFix/>
          </a:blip>
          <a:stretch>
            <a:fillRect/>
          </a:stretch>
        </p:blipFill>
        <p:spPr>
          <a:xfrm>
            <a:off x="169105" y="5070323"/>
            <a:ext cx="9136486" cy="1953990"/>
          </a:xfrm>
          <a:prstGeom prst="rect">
            <a:avLst/>
          </a:prstGeom>
          <a:noFill/>
          <a:ln>
            <a:noFill/>
          </a:ln>
        </p:spPr>
      </p:pic>
      <p:pic>
        <p:nvPicPr>
          <p:cNvPr id="38" name="Google Shape;38;p9"/>
          <p:cNvPicPr preferRelativeResize="0"/>
          <p:nvPr/>
        </p:nvPicPr>
        <p:blipFill>
          <a:blip r:embed="rId5">
            <a:alphaModFix/>
          </a:blip>
          <a:stretch>
            <a:fillRect/>
          </a:stretch>
        </p:blipFill>
        <p:spPr>
          <a:xfrm>
            <a:off x="64325" y="180502"/>
            <a:ext cx="9146138" cy="3135037"/>
          </a:xfrm>
          <a:prstGeom prst="rect">
            <a:avLst/>
          </a:prstGeom>
          <a:noFill/>
          <a:ln>
            <a:noFill/>
          </a:ln>
        </p:spPr>
      </p:pic>
      <p:sp>
        <p:nvSpPr>
          <p:cNvPr id="39" name="Google Shape;39;p9"/>
          <p:cNvSpPr txBox="1"/>
          <p:nvPr/>
        </p:nvSpPr>
        <p:spPr>
          <a:xfrm>
            <a:off x="65400" y="0"/>
            <a:ext cx="9013200" cy="48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i="1">
                <a:solidFill>
                  <a:srgbClr val="FFFFFF"/>
                </a:solidFill>
                <a:latin typeface="georgia"/>
                <a:ea typeface="georgia"/>
                <a:cs typeface="georgia"/>
                <a:sym typeface="georgia"/>
              </a:rPr>
              <a:t>Facts about me: </a:t>
            </a:r>
            <a:endParaRPr sz="1700" i="1">
              <a:solidFill>
                <a:srgbClr val="FFFFFF"/>
              </a:solidFill>
              <a:latin typeface="georgia"/>
              <a:ea typeface="georgia"/>
              <a:cs typeface="georgia"/>
              <a:sym typeface="georgia"/>
            </a:endParaRPr>
          </a:p>
          <a:p>
            <a:pPr marL="0" lvl="0" indent="0" algn="l" rtl="0">
              <a:spcBef>
                <a:spcPts val="0"/>
              </a:spcBef>
              <a:spcAft>
                <a:spcPts val="0"/>
              </a:spcAft>
              <a:buNone/>
            </a:pPr>
            <a:r>
              <a:rPr lang="en" sz="1700">
                <a:solidFill>
                  <a:srgbClr val="FFFFFF"/>
                </a:solidFill>
                <a:latin typeface="georgia"/>
                <a:ea typeface="georgia"/>
                <a:cs typeface="georgia"/>
                <a:sym typeface="georgia"/>
              </a:rPr>
              <a:t>I am married with two daughters.</a:t>
            </a:r>
            <a:endParaRPr sz="1700">
              <a:solidFill>
                <a:srgbClr val="FFFFFF"/>
              </a:solidFill>
              <a:latin typeface="georgia"/>
              <a:ea typeface="georgia"/>
              <a:cs typeface="georgia"/>
              <a:sym typeface="georgia"/>
            </a:endParaRPr>
          </a:p>
          <a:p>
            <a:pPr marL="0" lvl="0" indent="0" algn="l" rtl="0">
              <a:spcBef>
                <a:spcPts val="0"/>
              </a:spcBef>
              <a:spcAft>
                <a:spcPts val="0"/>
              </a:spcAft>
              <a:buNone/>
            </a:pPr>
            <a:r>
              <a:rPr lang="en" sz="1700">
                <a:solidFill>
                  <a:srgbClr val="FFFFFF"/>
                </a:solidFill>
                <a:latin typeface="georgia"/>
                <a:ea typeface="georgia"/>
                <a:cs typeface="georgia"/>
                <a:sym typeface="georgia"/>
              </a:rPr>
              <a:t>I was on a tv show when I was little.</a:t>
            </a:r>
            <a:endParaRPr sz="1700">
              <a:solidFill>
                <a:srgbClr val="FFFFFF"/>
              </a:solidFill>
              <a:latin typeface="georgia"/>
              <a:ea typeface="georgia"/>
              <a:cs typeface="georgia"/>
              <a:sym typeface="georgia"/>
            </a:endParaRPr>
          </a:p>
          <a:p>
            <a:pPr marL="0" lvl="0" indent="0" algn="l" rtl="0">
              <a:spcBef>
                <a:spcPts val="0"/>
              </a:spcBef>
              <a:spcAft>
                <a:spcPts val="0"/>
              </a:spcAft>
              <a:buNone/>
            </a:pPr>
            <a:r>
              <a:rPr lang="en" sz="1700">
                <a:solidFill>
                  <a:schemeClr val="lt1"/>
                </a:solidFill>
                <a:latin typeface="georgia"/>
                <a:ea typeface="georgia"/>
                <a:cs typeface="georgia"/>
                <a:sym typeface="georgia"/>
              </a:rPr>
              <a:t>My favorite colors are green and yellow.</a:t>
            </a:r>
            <a:endParaRPr sz="1700">
              <a:solidFill>
                <a:schemeClr val="lt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700">
                <a:solidFill>
                  <a:schemeClr val="lt1"/>
                </a:solidFill>
                <a:latin typeface="georgia"/>
                <a:ea typeface="georgia"/>
                <a:cs typeface="georgia"/>
                <a:sym typeface="georgia"/>
              </a:rPr>
              <a:t>My favorite place is the beach or lake.</a:t>
            </a:r>
            <a:endParaRPr sz="1700">
              <a:solidFill>
                <a:schemeClr val="lt1"/>
              </a:solidFill>
              <a:latin typeface="georgia"/>
              <a:ea typeface="georgia"/>
              <a:cs typeface="georgia"/>
              <a:sym typeface="georgia"/>
            </a:endParaRPr>
          </a:p>
          <a:p>
            <a:pPr marL="0" lvl="0" indent="0" algn="l" rtl="0">
              <a:spcBef>
                <a:spcPts val="0"/>
              </a:spcBef>
              <a:spcAft>
                <a:spcPts val="0"/>
              </a:spcAft>
              <a:buNone/>
            </a:pPr>
            <a:r>
              <a:rPr lang="en" sz="1700">
                <a:solidFill>
                  <a:srgbClr val="FFFFFF"/>
                </a:solidFill>
                <a:latin typeface="georgia"/>
                <a:ea typeface="georgia"/>
                <a:cs typeface="georgia"/>
                <a:sym typeface="georgia"/>
              </a:rPr>
              <a:t>I have skydived!</a:t>
            </a:r>
            <a:endParaRPr sz="1700">
              <a:solidFill>
                <a:srgbClr val="FFFFFF"/>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700">
                <a:solidFill>
                  <a:schemeClr val="lt1"/>
                </a:solidFill>
                <a:latin typeface="georgia"/>
                <a:ea typeface="georgia"/>
                <a:cs typeface="georgia"/>
                <a:sym typeface="georgia"/>
              </a:rPr>
              <a:t>I am a twin.</a:t>
            </a:r>
            <a:endParaRPr sz="2400" i="1">
              <a:solidFill>
                <a:srgbClr val="FFFFFF"/>
              </a:solidFill>
              <a:latin typeface="georgia"/>
              <a:ea typeface="georgia"/>
              <a:cs typeface="georgia"/>
              <a:sym typeface="georgia"/>
            </a:endParaRPr>
          </a:p>
        </p:txBody>
      </p:sp>
      <p:pic>
        <p:nvPicPr>
          <p:cNvPr id="40" name="Google Shape;40;p9"/>
          <p:cNvPicPr preferRelativeResize="0"/>
          <p:nvPr/>
        </p:nvPicPr>
        <p:blipFill>
          <a:blip r:embed="rId6">
            <a:alphaModFix/>
          </a:blip>
          <a:stretch>
            <a:fillRect/>
          </a:stretch>
        </p:blipFill>
        <p:spPr>
          <a:xfrm>
            <a:off x="6729423" y="4005100"/>
            <a:ext cx="2259875" cy="1743075"/>
          </a:xfrm>
          <a:prstGeom prst="rect">
            <a:avLst/>
          </a:prstGeom>
          <a:noFill/>
          <a:ln>
            <a:noFill/>
          </a:ln>
        </p:spPr>
      </p:pic>
      <p:pic>
        <p:nvPicPr>
          <p:cNvPr id="41" name="Google Shape;41;p9"/>
          <p:cNvPicPr preferRelativeResize="0"/>
          <p:nvPr/>
        </p:nvPicPr>
        <p:blipFill>
          <a:blip r:embed="rId7">
            <a:alphaModFix/>
          </a:blip>
          <a:stretch>
            <a:fillRect/>
          </a:stretch>
        </p:blipFill>
        <p:spPr>
          <a:xfrm>
            <a:off x="31263" y="2469175"/>
            <a:ext cx="2898821" cy="2116525"/>
          </a:xfrm>
          <a:prstGeom prst="rect">
            <a:avLst/>
          </a:prstGeom>
          <a:noFill/>
          <a:ln>
            <a:noFill/>
          </a:ln>
        </p:spPr>
      </p:pic>
      <p:pic>
        <p:nvPicPr>
          <p:cNvPr id="42" name="Google Shape;42;p9"/>
          <p:cNvPicPr preferRelativeResize="0"/>
          <p:nvPr/>
        </p:nvPicPr>
        <p:blipFill>
          <a:blip r:embed="rId8">
            <a:alphaModFix/>
          </a:blip>
          <a:stretch>
            <a:fillRect/>
          </a:stretch>
        </p:blipFill>
        <p:spPr>
          <a:xfrm rot="-5399994">
            <a:off x="6764199" y="1258002"/>
            <a:ext cx="2612200" cy="2194696"/>
          </a:xfrm>
          <a:prstGeom prst="rect">
            <a:avLst/>
          </a:prstGeom>
          <a:noFill/>
          <a:ln>
            <a:noFill/>
          </a:ln>
        </p:spPr>
      </p:pic>
      <p:pic>
        <p:nvPicPr>
          <p:cNvPr id="43" name="Google Shape;43;p9"/>
          <p:cNvPicPr preferRelativeResize="0"/>
          <p:nvPr/>
        </p:nvPicPr>
        <p:blipFill>
          <a:blip r:embed="rId9">
            <a:alphaModFix/>
          </a:blip>
          <a:stretch>
            <a:fillRect/>
          </a:stretch>
        </p:blipFill>
        <p:spPr>
          <a:xfrm>
            <a:off x="1248917" y="1825713"/>
            <a:ext cx="463500" cy="1409423"/>
          </a:xfrm>
          <a:prstGeom prst="rect">
            <a:avLst/>
          </a:prstGeom>
          <a:noFill/>
          <a:ln>
            <a:noFill/>
          </a:ln>
        </p:spPr>
      </p:pic>
      <p:pic>
        <p:nvPicPr>
          <p:cNvPr id="44" name="Google Shape;44;p9"/>
          <p:cNvPicPr preferRelativeResize="0"/>
          <p:nvPr/>
        </p:nvPicPr>
        <p:blipFill>
          <a:blip r:embed="rId9">
            <a:alphaModFix/>
          </a:blip>
          <a:stretch>
            <a:fillRect/>
          </a:stretch>
        </p:blipFill>
        <p:spPr>
          <a:xfrm>
            <a:off x="7999513" y="228217"/>
            <a:ext cx="463500" cy="1409423"/>
          </a:xfrm>
          <a:prstGeom prst="rect">
            <a:avLst/>
          </a:prstGeom>
          <a:noFill/>
          <a:ln>
            <a:noFill/>
          </a:ln>
        </p:spPr>
      </p:pic>
      <p:pic>
        <p:nvPicPr>
          <p:cNvPr id="45" name="Google Shape;45;p9"/>
          <p:cNvPicPr preferRelativeResize="0"/>
          <p:nvPr/>
        </p:nvPicPr>
        <p:blipFill>
          <a:blip r:embed="rId10">
            <a:alphaModFix/>
          </a:blip>
          <a:stretch>
            <a:fillRect/>
          </a:stretch>
        </p:blipFill>
        <p:spPr>
          <a:xfrm>
            <a:off x="599388" y="5070325"/>
            <a:ext cx="2436575" cy="1646350"/>
          </a:xfrm>
          <a:prstGeom prst="rect">
            <a:avLst/>
          </a:prstGeom>
          <a:noFill/>
          <a:ln>
            <a:noFill/>
          </a:ln>
        </p:spPr>
      </p:pic>
      <p:pic>
        <p:nvPicPr>
          <p:cNvPr id="46" name="Google Shape;46;p9"/>
          <p:cNvPicPr preferRelativeResize="0"/>
          <p:nvPr/>
        </p:nvPicPr>
        <p:blipFill>
          <a:blip r:embed="rId11">
            <a:alphaModFix/>
          </a:blip>
          <a:stretch>
            <a:fillRect/>
          </a:stretch>
        </p:blipFill>
        <p:spPr>
          <a:xfrm>
            <a:off x="2476238" y="5499702"/>
            <a:ext cx="453848" cy="1370790"/>
          </a:xfrm>
          <a:prstGeom prst="rect">
            <a:avLst/>
          </a:prstGeom>
          <a:noFill/>
          <a:ln>
            <a:noFill/>
          </a:ln>
          <a:effectLst>
            <a:outerShdw blurRad="57150" dist="19050" dir="5400000" algn="bl" rotWithShape="0">
              <a:schemeClr val="lt1">
                <a:alpha val="50000"/>
              </a:schemeClr>
            </a:outerShdw>
          </a:effectLst>
        </p:spPr>
      </p:pic>
      <p:pic>
        <p:nvPicPr>
          <p:cNvPr id="47" name="Google Shape;47;p9"/>
          <p:cNvPicPr preferRelativeResize="0"/>
          <p:nvPr/>
        </p:nvPicPr>
        <p:blipFill>
          <a:blip r:embed="rId12">
            <a:alphaModFix/>
          </a:blip>
          <a:stretch>
            <a:fillRect/>
          </a:stretch>
        </p:blipFill>
        <p:spPr>
          <a:xfrm>
            <a:off x="3406325" y="1772750"/>
            <a:ext cx="1187058" cy="1409426"/>
          </a:xfrm>
          <a:prstGeom prst="rect">
            <a:avLst/>
          </a:prstGeom>
          <a:noFill/>
          <a:ln>
            <a:noFill/>
          </a:ln>
        </p:spPr>
      </p:pic>
      <p:pic>
        <p:nvPicPr>
          <p:cNvPr id="48" name="Google Shape;48;p9"/>
          <p:cNvPicPr preferRelativeResize="0"/>
          <p:nvPr/>
        </p:nvPicPr>
        <p:blipFill>
          <a:blip r:embed="rId11">
            <a:alphaModFix/>
          </a:blip>
          <a:stretch>
            <a:fillRect/>
          </a:stretch>
        </p:blipFill>
        <p:spPr>
          <a:xfrm rot="10800000">
            <a:off x="3372788" y="1292502"/>
            <a:ext cx="453848" cy="1370790"/>
          </a:xfrm>
          <a:prstGeom prst="rect">
            <a:avLst/>
          </a:prstGeom>
          <a:noFill/>
          <a:ln>
            <a:noFill/>
          </a:ln>
          <a:effectLst>
            <a:outerShdw blurRad="57150" dist="19050" dir="5400000" algn="bl" rotWithShape="0">
              <a:schemeClr val="lt1">
                <a:alpha val="50000"/>
              </a:schemeClr>
            </a:outerShdw>
          </a:effectLst>
        </p:spPr>
      </p:pic>
      <p:pic>
        <p:nvPicPr>
          <p:cNvPr id="49" name="Google Shape;49;p9"/>
          <p:cNvPicPr preferRelativeResize="0"/>
          <p:nvPr/>
        </p:nvPicPr>
        <p:blipFill>
          <a:blip r:embed="rId13">
            <a:alphaModFix/>
          </a:blip>
          <a:stretch>
            <a:fillRect/>
          </a:stretch>
        </p:blipFill>
        <p:spPr>
          <a:xfrm>
            <a:off x="3813350" y="4432988"/>
            <a:ext cx="1517299" cy="2116526"/>
          </a:xfrm>
          <a:prstGeom prst="rect">
            <a:avLst/>
          </a:prstGeom>
          <a:noFill/>
          <a:ln>
            <a:noFill/>
          </a:ln>
          <a:effectLst>
            <a:outerShdw blurRad="57150" dist="19050" dir="5400000" algn="bl" rotWithShape="0">
              <a:schemeClr val="lt1">
                <a:alpha val="50000"/>
              </a:schemeClr>
            </a:outerShdw>
          </a:effectLst>
        </p:spPr>
      </p:pic>
      <p:pic>
        <p:nvPicPr>
          <p:cNvPr id="50" name="Google Shape;50;p9"/>
          <p:cNvPicPr preferRelativeResize="0"/>
          <p:nvPr/>
        </p:nvPicPr>
        <p:blipFill>
          <a:blip r:embed="rId11">
            <a:alphaModFix/>
          </a:blip>
          <a:stretch>
            <a:fillRect/>
          </a:stretch>
        </p:blipFill>
        <p:spPr>
          <a:xfrm>
            <a:off x="4789863" y="5499702"/>
            <a:ext cx="453848" cy="1370790"/>
          </a:xfrm>
          <a:prstGeom prst="rect">
            <a:avLst/>
          </a:prstGeom>
          <a:noFill/>
          <a:ln>
            <a:noFill/>
          </a:ln>
          <a:effectLst>
            <a:outerShdw blurRad="57150" dist="19050" dir="5400000" algn="bl" rotWithShape="0">
              <a:schemeClr val="lt1">
                <a:alpha val="50000"/>
              </a:schemeClr>
            </a:outerShdw>
          </a:effectLst>
        </p:spPr>
      </p:pic>
      <p:pic>
        <p:nvPicPr>
          <p:cNvPr id="51" name="Google Shape;51;p9"/>
          <p:cNvPicPr preferRelativeResize="0"/>
          <p:nvPr/>
        </p:nvPicPr>
        <p:blipFill>
          <a:blip r:embed="rId11">
            <a:alphaModFix/>
          </a:blip>
          <a:stretch>
            <a:fillRect/>
          </a:stretch>
        </p:blipFill>
        <p:spPr>
          <a:xfrm>
            <a:off x="8339838" y="4805827"/>
            <a:ext cx="453848" cy="1370790"/>
          </a:xfrm>
          <a:prstGeom prst="rect">
            <a:avLst/>
          </a:prstGeom>
          <a:noFill/>
          <a:ln>
            <a:noFill/>
          </a:ln>
          <a:effectLst>
            <a:outerShdw blurRad="57150" dist="19050" dir="5400000" algn="bl" rotWithShape="0">
              <a:schemeClr val="lt1">
                <a:alpha val="50000"/>
              </a:schemeClr>
            </a:outerShdw>
          </a:effectLst>
        </p:spPr>
      </p:pic>
      <p:pic>
        <p:nvPicPr>
          <p:cNvPr id="52" name="Google Shape;52;p9"/>
          <p:cNvPicPr preferRelativeResize="0"/>
          <p:nvPr/>
        </p:nvPicPr>
        <p:blipFill>
          <a:blip r:embed="rId14">
            <a:alphaModFix/>
          </a:blip>
          <a:stretch>
            <a:fillRect/>
          </a:stretch>
        </p:blipFill>
        <p:spPr>
          <a:xfrm>
            <a:off x="5037100" y="228225"/>
            <a:ext cx="1323901" cy="1954002"/>
          </a:xfrm>
          <a:prstGeom prst="rect">
            <a:avLst/>
          </a:prstGeom>
          <a:noFill/>
          <a:ln>
            <a:noFill/>
          </a:ln>
        </p:spPr>
      </p:pic>
      <p:pic>
        <p:nvPicPr>
          <p:cNvPr id="53" name="Google Shape;53;p9"/>
          <p:cNvPicPr preferRelativeResize="0"/>
          <p:nvPr/>
        </p:nvPicPr>
        <p:blipFill>
          <a:blip r:embed="rId11">
            <a:alphaModFix/>
          </a:blip>
          <a:stretch>
            <a:fillRect/>
          </a:stretch>
        </p:blipFill>
        <p:spPr>
          <a:xfrm rot="213845">
            <a:off x="5749912" y="1445212"/>
            <a:ext cx="466375" cy="1321675"/>
          </a:xfrm>
          <a:prstGeom prst="rect">
            <a:avLst/>
          </a:prstGeom>
          <a:noFill/>
          <a:ln>
            <a:noFill/>
          </a:ln>
          <a:effectLst>
            <a:outerShdw blurRad="57150" dist="19050" dir="5400000" algn="bl" rotWithShape="0">
              <a:schemeClr val="lt1">
                <a:alpha val="50000"/>
              </a:scheme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pic>
        <p:nvPicPr>
          <p:cNvPr id="58" name="Google Shape;58;p10"/>
          <p:cNvPicPr preferRelativeResize="0"/>
          <p:nvPr/>
        </p:nvPicPr>
        <p:blipFill>
          <a:blip r:embed="rId4">
            <a:alphaModFix/>
          </a:blip>
          <a:stretch>
            <a:fillRect/>
          </a:stretch>
        </p:blipFill>
        <p:spPr>
          <a:xfrm>
            <a:off x="130805" y="4916498"/>
            <a:ext cx="9136486" cy="1953990"/>
          </a:xfrm>
          <a:prstGeom prst="rect">
            <a:avLst/>
          </a:prstGeom>
          <a:noFill/>
          <a:ln>
            <a:noFill/>
          </a:ln>
        </p:spPr>
      </p:pic>
      <p:pic>
        <p:nvPicPr>
          <p:cNvPr id="59" name="Google Shape;59;p10"/>
          <p:cNvPicPr preferRelativeResize="0"/>
          <p:nvPr/>
        </p:nvPicPr>
        <p:blipFill>
          <a:blip r:embed="rId5">
            <a:alphaModFix/>
          </a:blip>
          <a:stretch>
            <a:fillRect/>
          </a:stretch>
        </p:blipFill>
        <p:spPr>
          <a:xfrm>
            <a:off x="64325" y="180502"/>
            <a:ext cx="9146138" cy="3135037"/>
          </a:xfrm>
          <a:prstGeom prst="rect">
            <a:avLst/>
          </a:prstGeom>
          <a:noFill/>
          <a:ln>
            <a:noFill/>
          </a:ln>
        </p:spPr>
      </p:pic>
      <p:sp>
        <p:nvSpPr>
          <p:cNvPr id="60" name="Google Shape;60;p10"/>
          <p:cNvSpPr txBox="1"/>
          <p:nvPr/>
        </p:nvSpPr>
        <p:spPr>
          <a:xfrm>
            <a:off x="0" y="0"/>
            <a:ext cx="9013200" cy="48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300" i="1">
                <a:solidFill>
                  <a:srgbClr val="FFFFFF"/>
                </a:solidFill>
                <a:latin typeface="georgia"/>
                <a:ea typeface="georgia"/>
                <a:cs typeface="georgia"/>
                <a:sym typeface="georgia"/>
              </a:rPr>
              <a:t>Favorite quote: “</a:t>
            </a:r>
            <a:r>
              <a:rPr lang="en" sz="2050">
                <a:solidFill>
                  <a:srgbClr val="FFFFFF"/>
                </a:solidFill>
                <a:latin typeface="Times New Roman"/>
                <a:ea typeface="Times New Roman"/>
                <a:cs typeface="Times New Roman"/>
                <a:sym typeface="Times New Roman"/>
              </a:rPr>
              <a:t>T</a:t>
            </a:r>
            <a:r>
              <a:rPr lang="en" sz="2250">
                <a:solidFill>
                  <a:srgbClr val="FFFFFF"/>
                </a:solidFill>
                <a:latin typeface="Times New Roman"/>
                <a:ea typeface="Times New Roman"/>
                <a:cs typeface="Times New Roman"/>
                <a:sym typeface="Times New Roman"/>
              </a:rPr>
              <a:t>he more that you read, the more things you will know.. The more that you learn, the more places you’ll go”. -Dr. Seuss</a:t>
            </a:r>
            <a:endParaRPr sz="4000" i="1">
              <a:solidFill>
                <a:srgbClr val="FFFFFF"/>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endParaRPr sz="2700">
              <a:solidFill>
                <a:srgbClr val="FFFFFF"/>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2700" b="1">
                <a:solidFill>
                  <a:srgbClr val="FFFFFF"/>
                </a:solidFill>
                <a:latin typeface="georgia"/>
                <a:ea typeface="georgia"/>
                <a:cs typeface="georgia"/>
                <a:sym typeface="georgia"/>
              </a:rPr>
              <a:t>In my spare time, I love to read.</a:t>
            </a:r>
            <a:endParaRPr sz="2700" b="1">
              <a:solidFill>
                <a:srgbClr val="FFFFFF"/>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2500" b="1" i="1">
                <a:solidFill>
                  <a:srgbClr val="FFFFFF"/>
                </a:solidFill>
                <a:latin typeface="georgia"/>
                <a:ea typeface="georgia"/>
                <a:cs typeface="georgia"/>
                <a:sym typeface="georgia"/>
              </a:rPr>
              <a:t>Favorite books:</a:t>
            </a:r>
            <a:endParaRPr sz="2400" b="1" i="1">
              <a:solidFill>
                <a:srgbClr val="FFFFFF"/>
              </a:solidFill>
              <a:latin typeface="georgia"/>
              <a:ea typeface="georgia"/>
              <a:cs typeface="georgia"/>
              <a:sym typeface="georgia"/>
            </a:endParaRPr>
          </a:p>
          <a:p>
            <a:pPr marL="0" lvl="0" indent="0" algn="l" rtl="0">
              <a:spcBef>
                <a:spcPts val="0"/>
              </a:spcBef>
              <a:spcAft>
                <a:spcPts val="0"/>
              </a:spcAft>
              <a:buNone/>
            </a:pPr>
            <a:r>
              <a:rPr lang="en" sz="2400" i="1">
                <a:solidFill>
                  <a:srgbClr val="FFFFFF"/>
                </a:solidFill>
                <a:latin typeface="georgia"/>
                <a:ea typeface="georgia"/>
                <a:cs typeface="georgia"/>
                <a:sym typeface="georgia"/>
              </a:rPr>
              <a:t>                                                                                                                                  </a:t>
            </a:r>
            <a:endParaRPr sz="2400" i="1">
              <a:solidFill>
                <a:srgbClr val="FFFFFF"/>
              </a:solidFill>
              <a:latin typeface="georgia"/>
              <a:ea typeface="georgia"/>
              <a:cs typeface="georgia"/>
              <a:sym typeface="georgia"/>
            </a:endParaRPr>
          </a:p>
        </p:txBody>
      </p:sp>
      <p:pic>
        <p:nvPicPr>
          <p:cNvPr id="61" name="Google Shape;61;p10"/>
          <p:cNvPicPr preferRelativeResize="0"/>
          <p:nvPr/>
        </p:nvPicPr>
        <p:blipFill>
          <a:blip r:embed="rId6">
            <a:alphaModFix/>
          </a:blip>
          <a:stretch>
            <a:fillRect/>
          </a:stretch>
        </p:blipFill>
        <p:spPr>
          <a:xfrm>
            <a:off x="461813" y="2623313"/>
            <a:ext cx="2143125" cy="2143125"/>
          </a:xfrm>
          <a:prstGeom prst="rect">
            <a:avLst/>
          </a:prstGeom>
          <a:noFill/>
          <a:ln>
            <a:noFill/>
          </a:ln>
        </p:spPr>
      </p:pic>
      <p:pic>
        <p:nvPicPr>
          <p:cNvPr id="62" name="Google Shape;62;p10"/>
          <p:cNvPicPr preferRelativeResize="0"/>
          <p:nvPr/>
        </p:nvPicPr>
        <p:blipFill>
          <a:blip r:embed="rId7">
            <a:alphaModFix/>
          </a:blip>
          <a:stretch>
            <a:fillRect/>
          </a:stretch>
        </p:blipFill>
        <p:spPr>
          <a:xfrm>
            <a:off x="609492" y="2226713"/>
            <a:ext cx="463500" cy="1409423"/>
          </a:xfrm>
          <a:prstGeom prst="rect">
            <a:avLst/>
          </a:prstGeom>
          <a:noFill/>
          <a:ln>
            <a:noFill/>
          </a:ln>
        </p:spPr>
      </p:pic>
      <p:pic>
        <p:nvPicPr>
          <p:cNvPr id="63" name="Google Shape;63;p10"/>
          <p:cNvPicPr preferRelativeResize="0"/>
          <p:nvPr/>
        </p:nvPicPr>
        <p:blipFill>
          <a:blip r:embed="rId8">
            <a:alphaModFix/>
          </a:blip>
          <a:stretch>
            <a:fillRect/>
          </a:stretch>
        </p:blipFill>
        <p:spPr>
          <a:xfrm>
            <a:off x="3692200" y="1919940"/>
            <a:ext cx="1628775" cy="2143125"/>
          </a:xfrm>
          <a:prstGeom prst="rect">
            <a:avLst/>
          </a:prstGeom>
          <a:noFill/>
          <a:ln>
            <a:noFill/>
          </a:ln>
        </p:spPr>
      </p:pic>
      <p:pic>
        <p:nvPicPr>
          <p:cNvPr id="64" name="Google Shape;64;p10"/>
          <p:cNvPicPr preferRelativeResize="0"/>
          <p:nvPr/>
        </p:nvPicPr>
        <p:blipFill>
          <a:blip r:embed="rId9">
            <a:alphaModFix/>
          </a:blip>
          <a:stretch>
            <a:fillRect/>
          </a:stretch>
        </p:blipFill>
        <p:spPr>
          <a:xfrm>
            <a:off x="7246230" y="4252300"/>
            <a:ext cx="1324045" cy="1971675"/>
          </a:xfrm>
          <a:prstGeom prst="rect">
            <a:avLst/>
          </a:prstGeom>
          <a:noFill/>
          <a:ln>
            <a:noFill/>
          </a:ln>
        </p:spPr>
      </p:pic>
      <p:pic>
        <p:nvPicPr>
          <p:cNvPr id="65" name="Google Shape;65;p10"/>
          <p:cNvPicPr preferRelativeResize="0"/>
          <p:nvPr/>
        </p:nvPicPr>
        <p:blipFill>
          <a:blip r:embed="rId10">
            <a:alphaModFix/>
          </a:blip>
          <a:stretch>
            <a:fillRect/>
          </a:stretch>
        </p:blipFill>
        <p:spPr>
          <a:xfrm>
            <a:off x="7358588" y="5121727"/>
            <a:ext cx="453848" cy="1370790"/>
          </a:xfrm>
          <a:prstGeom prst="rect">
            <a:avLst/>
          </a:prstGeom>
          <a:noFill/>
          <a:ln>
            <a:noFill/>
          </a:ln>
          <a:effectLst>
            <a:outerShdw blurRad="57150" dist="19050" dir="5400000" algn="bl" rotWithShape="0">
              <a:schemeClr val="lt1">
                <a:alpha val="50000"/>
              </a:schemeClr>
            </a:outerShdw>
          </a:effectLst>
        </p:spPr>
      </p:pic>
      <p:pic>
        <p:nvPicPr>
          <p:cNvPr id="66" name="Google Shape;66;p10"/>
          <p:cNvPicPr preferRelativeResize="0"/>
          <p:nvPr/>
        </p:nvPicPr>
        <p:blipFill>
          <a:blip r:embed="rId7">
            <a:alphaModFix/>
          </a:blip>
          <a:stretch>
            <a:fillRect/>
          </a:stretch>
        </p:blipFill>
        <p:spPr>
          <a:xfrm>
            <a:off x="4838367" y="892538"/>
            <a:ext cx="463500" cy="1409423"/>
          </a:xfrm>
          <a:prstGeom prst="rect">
            <a:avLst/>
          </a:prstGeom>
          <a:noFill/>
          <a:ln>
            <a:noFill/>
          </a:ln>
        </p:spPr>
      </p:pic>
      <p:pic>
        <p:nvPicPr>
          <p:cNvPr id="67" name="Google Shape;67;p10"/>
          <p:cNvPicPr preferRelativeResize="0"/>
          <p:nvPr/>
        </p:nvPicPr>
        <p:blipFill>
          <a:blip r:embed="rId11">
            <a:alphaModFix/>
          </a:blip>
          <a:stretch>
            <a:fillRect/>
          </a:stretch>
        </p:blipFill>
        <p:spPr>
          <a:xfrm>
            <a:off x="7543800" y="1368997"/>
            <a:ext cx="1600200" cy="2143125"/>
          </a:xfrm>
          <a:prstGeom prst="rect">
            <a:avLst/>
          </a:prstGeom>
          <a:noFill/>
          <a:ln>
            <a:noFill/>
          </a:ln>
        </p:spPr>
      </p:pic>
      <p:pic>
        <p:nvPicPr>
          <p:cNvPr id="68" name="Google Shape;68;p10"/>
          <p:cNvPicPr preferRelativeResize="0"/>
          <p:nvPr/>
        </p:nvPicPr>
        <p:blipFill>
          <a:blip r:embed="rId7">
            <a:alphaModFix/>
          </a:blip>
          <a:stretch>
            <a:fillRect/>
          </a:stretch>
        </p:blipFill>
        <p:spPr>
          <a:xfrm>
            <a:off x="8570263" y="510517"/>
            <a:ext cx="463500" cy="1409423"/>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pic>
        <p:nvPicPr>
          <p:cNvPr id="69" name="Google Shape;69;p10"/>
          <p:cNvPicPr preferRelativeResize="0"/>
          <p:nvPr/>
        </p:nvPicPr>
        <p:blipFill>
          <a:blip r:embed="rId12">
            <a:alphaModFix/>
          </a:blip>
          <a:stretch>
            <a:fillRect/>
          </a:stretch>
        </p:blipFill>
        <p:spPr>
          <a:xfrm>
            <a:off x="2761825" y="4540075"/>
            <a:ext cx="1324050" cy="1952450"/>
          </a:xfrm>
          <a:prstGeom prst="rect">
            <a:avLst/>
          </a:prstGeom>
          <a:noFill/>
          <a:ln>
            <a:noFill/>
          </a:ln>
        </p:spPr>
      </p:pic>
      <p:pic>
        <p:nvPicPr>
          <p:cNvPr id="70" name="Google Shape;70;p10"/>
          <p:cNvPicPr preferRelativeResize="0"/>
          <p:nvPr/>
        </p:nvPicPr>
        <p:blipFill>
          <a:blip r:embed="rId10">
            <a:alphaModFix/>
          </a:blip>
          <a:stretch>
            <a:fillRect/>
          </a:stretch>
        </p:blipFill>
        <p:spPr>
          <a:xfrm>
            <a:off x="3692200" y="5499727"/>
            <a:ext cx="453848" cy="1370790"/>
          </a:xfrm>
          <a:prstGeom prst="rect">
            <a:avLst/>
          </a:prstGeom>
          <a:noFill/>
          <a:ln>
            <a:noFill/>
          </a:ln>
          <a:effectLst>
            <a:outerShdw blurRad="57150" dist="19050" dir="5400000" algn="bl" rotWithShape="0">
              <a:schemeClr val="lt1">
                <a:alpha val="50000"/>
              </a:scheme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pic>
        <p:nvPicPr>
          <p:cNvPr id="75" name="Google Shape;75;p11"/>
          <p:cNvPicPr preferRelativeResize="0"/>
          <p:nvPr/>
        </p:nvPicPr>
        <p:blipFill>
          <a:blip r:embed="rId4">
            <a:alphaModFix/>
          </a:blip>
          <a:stretch>
            <a:fillRect/>
          </a:stretch>
        </p:blipFill>
        <p:spPr>
          <a:xfrm>
            <a:off x="4500" y="4219551"/>
            <a:ext cx="9158551" cy="2638450"/>
          </a:xfrm>
          <a:prstGeom prst="rect">
            <a:avLst/>
          </a:prstGeom>
          <a:noFill/>
          <a:ln>
            <a:noFill/>
          </a:ln>
        </p:spPr>
      </p:pic>
      <p:pic>
        <p:nvPicPr>
          <p:cNvPr id="76" name="Google Shape;76;p11"/>
          <p:cNvPicPr preferRelativeResize="0"/>
          <p:nvPr/>
        </p:nvPicPr>
        <p:blipFill>
          <a:blip r:embed="rId5">
            <a:alphaModFix/>
          </a:blip>
          <a:stretch>
            <a:fillRect/>
          </a:stretch>
        </p:blipFill>
        <p:spPr>
          <a:xfrm>
            <a:off x="-1087" y="-118223"/>
            <a:ext cx="9146138" cy="3135037"/>
          </a:xfrm>
          <a:prstGeom prst="rect">
            <a:avLst/>
          </a:prstGeom>
          <a:noFill/>
          <a:ln>
            <a:noFill/>
          </a:ln>
        </p:spPr>
      </p:pic>
      <p:sp>
        <p:nvSpPr>
          <p:cNvPr id="77" name="Google Shape;77;p11"/>
          <p:cNvSpPr txBox="1"/>
          <p:nvPr/>
        </p:nvSpPr>
        <p:spPr>
          <a:xfrm>
            <a:off x="-7275" y="27375"/>
            <a:ext cx="9182100" cy="48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solidFill>
                  <a:srgbClr val="FFFFFF"/>
                </a:solidFill>
                <a:latin typeface="georgia"/>
                <a:ea typeface="georgia"/>
                <a:cs typeface="georgia"/>
                <a:sym typeface="georgia"/>
              </a:rPr>
              <a:t>Favorite movies: Rocky movies and The Pirates of the Caribbean series</a:t>
            </a:r>
            <a:endParaRPr sz="1800" i="1">
              <a:solidFill>
                <a:srgbClr val="FFFFFF"/>
              </a:solidFill>
              <a:latin typeface="georgia"/>
              <a:ea typeface="georgia"/>
              <a:cs typeface="georgia"/>
              <a:sym typeface="georgia"/>
            </a:endParaRPr>
          </a:p>
          <a:p>
            <a:pPr marL="0" lvl="0" indent="0" algn="l" rtl="0">
              <a:spcBef>
                <a:spcPts val="0"/>
              </a:spcBef>
              <a:spcAft>
                <a:spcPts val="0"/>
              </a:spcAft>
              <a:buNone/>
            </a:pPr>
            <a:r>
              <a:rPr lang="en" sz="1800" i="1">
                <a:solidFill>
                  <a:srgbClr val="FFFFFF"/>
                </a:solidFill>
                <a:latin typeface="georgia"/>
                <a:ea typeface="georgia"/>
                <a:cs typeface="georgia"/>
                <a:sym typeface="georgia"/>
              </a:rPr>
              <a:t>Favorite TV Show:The Walking Dead </a:t>
            </a:r>
            <a:endParaRPr sz="1800" i="1">
              <a:solidFill>
                <a:srgbClr val="FFFFFF"/>
              </a:solidFill>
              <a:latin typeface="georgia"/>
              <a:ea typeface="georgia"/>
              <a:cs typeface="georgia"/>
              <a:sym typeface="georgia"/>
            </a:endParaRPr>
          </a:p>
          <a:p>
            <a:pPr marL="0" lvl="0" indent="0" algn="l" rtl="0">
              <a:spcBef>
                <a:spcPts val="0"/>
              </a:spcBef>
              <a:spcAft>
                <a:spcPts val="0"/>
              </a:spcAft>
              <a:buNone/>
            </a:pPr>
            <a:r>
              <a:rPr lang="en" sz="1800" i="1">
                <a:solidFill>
                  <a:srgbClr val="FFFFFF"/>
                </a:solidFill>
                <a:latin typeface="georgia"/>
                <a:ea typeface="georgia"/>
                <a:cs typeface="georgia"/>
                <a:sym typeface="georgia"/>
              </a:rPr>
              <a:t>(I have never missed an episode)</a:t>
            </a:r>
            <a:endParaRPr sz="1800" i="1">
              <a:solidFill>
                <a:srgbClr val="FFFFFF"/>
              </a:solidFill>
              <a:latin typeface="georgia"/>
              <a:ea typeface="georgia"/>
              <a:cs typeface="georgia"/>
              <a:sym typeface="georgia"/>
            </a:endParaRPr>
          </a:p>
          <a:p>
            <a:pPr marL="0" lvl="0" indent="0" algn="l" rtl="0">
              <a:spcBef>
                <a:spcPts val="0"/>
              </a:spcBef>
              <a:spcAft>
                <a:spcPts val="0"/>
              </a:spcAft>
              <a:buNone/>
            </a:pPr>
            <a:r>
              <a:rPr lang="en" sz="1800" i="1">
                <a:solidFill>
                  <a:srgbClr val="FFFFFF"/>
                </a:solidFill>
                <a:latin typeface="georgia"/>
                <a:ea typeface="georgia"/>
                <a:cs typeface="georgia"/>
                <a:sym typeface="georgia"/>
              </a:rPr>
              <a:t>My favorite band is 38 Special and Big Daaddy Weave.</a:t>
            </a:r>
            <a:endParaRPr sz="1800" i="1">
              <a:solidFill>
                <a:srgbClr val="FFFFFF"/>
              </a:solidFill>
              <a:latin typeface="georgia"/>
              <a:ea typeface="georgia"/>
              <a:cs typeface="georgia"/>
              <a:sym typeface="georgia"/>
            </a:endParaRPr>
          </a:p>
        </p:txBody>
      </p:sp>
      <p:pic>
        <p:nvPicPr>
          <p:cNvPr id="78" name="Google Shape;78;p11"/>
          <p:cNvPicPr preferRelativeResize="0"/>
          <p:nvPr/>
        </p:nvPicPr>
        <p:blipFill>
          <a:blip r:embed="rId6">
            <a:alphaModFix/>
          </a:blip>
          <a:stretch>
            <a:fillRect/>
          </a:stretch>
        </p:blipFill>
        <p:spPr>
          <a:xfrm>
            <a:off x="3500425" y="3952013"/>
            <a:ext cx="2143125" cy="2143125"/>
          </a:xfrm>
          <a:prstGeom prst="rect">
            <a:avLst/>
          </a:prstGeom>
          <a:noFill/>
          <a:ln>
            <a:noFill/>
          </a:ln>
        </p:spPr>
      </p:pic>
      <p:pic>
        <p:nvPicPr>
          <p:cNvPr id="79" name="Google Shape;79;p11"/>
          <p:cNvPicPr preferRelativeResize="0"/>
          <p:nvPr/>
        </p:nvPicPr>
        <p:blipFill>
          <a:blip r:embed="rId7">
            <a:alphaModFix/>
          </a:blip>
          <a:stretch>
            <a:fillRect/>
          </a:stretch>
        </p:blipFill>
        <p:spPr>
          <a:xfrm>
            <a:off x="6421388" y="743138"/>
            <a:ext cx="2466975" cy="1847850"/>
          </a:xfrm>
          <a:prstGeom prst="rect">
            <a:avLst/>
          </a:prstGeom>
          <a:noFill/>
          <a:ln>
            <a:noFill/>
          </a:ln>
        </p:spPr>
      </p:pic>
      <p:pic>
        <p:nvPicPr>
          <p:cNvPr id="80" name="Google Shape;80;p11"/>
          <p:cNvPicPr preferRelativeResize="0"/>
          <p:nvPr/>
        </p:nvPicPr>
        <p:blipFill>
          <a:blip r:embed="rId8">
            <a:alphaModFix/>
          </a:blip>
          <a:stretch>
            <a:fillRect/>
          </a:stretch>
        </p:blipFill>
        <p:spPr>
          <a:xfrm>
            <a:off x="155525" y="2147875"/>
            <a:ext cx="1781175" cy="2562225"/>
          </a:xfrm>
          <a:prstGeom prst="rect">
            <a:avLst/>
          </a:prstGeom>
          <a:noFill/>
          <a:ln>
            <a:noFill/>
          </a:ln>
        </p:spPr>
      </p:pic>
      <p:pic>
        <p:nvPicPr>
          <p:cNvPr id="81" name="Google Shape;81;p11"/>
          <p:cNvPicPr preferRelativeResize="0"/>
          <p:nvPr/>
        </p:nvPicPr>
        <p:blipFill>
          <a:blip r:embed="rId9">
            <a:alphaModFix/>
          </a:blip>
          <a:stretch>
            <a:fillRect/>
          </a:stretch>
        </p:blipFill>
        <p:spPr>
          <a:xfrm>
            <a:off x="5099413" y="5243602"/>
            <a:ext cx="453848" cy="1370790"/>
          </a:xfrm>
          <a:prstGeom prst="rect">
            <a:avLst/>
          </a:prstGeom>
          <a:noFill/>
          <a:ln>
            <a:noFill/>
          </a:ln>
          <a:effectLst>
            <a:outerShdw blurRad="57150" dist="19050" dir="5400000" algn="bl" rotWithShape="0">
              <a:schemeClr val="lt1">
                <a:alpha val="50000"/>
              </a:schemeClr>
            </a:outerShdw>
          </a:effectLst>
        </p:spPr>
      </p:pic>
      <p:pic>
        <p:nvPicPr>
          <p:cNvPr id="82" name="Google Shape;82;p11"/>
          <p:cNvPicPr preferRelativeResize="0"/>
          <p:nvPr/>
        </p:nvPicPr>
        <p:blipFill>
          <a:blip r:embed="rId10">
            <a:alphaModFix/>
          </a:blip>
          <a:stretch>
            <a:fillRect/>
          </a:stretch>
        </p:blipFill>
        <p:spPr>
          <a:xfrm>
            <a:off x="685130" y="1607412"/>
            <a:ext cx="463500" cy="1409423"/>
          </a:xfrm>
          <a:prstGeom prst="rect">
            <a:avLst/>
          </a:prstGeom>
          <a:noFill/>
          <a:ln>
            <a:noFill/>
          </a:ln>
        </p:spPr>
      </p:pic>
      <p:pic>
        <p:nvPicPr>
          <p:cNvPr id="83" name="Google Shape;83;p11"/>
          <p:cNvPicPr preferRelativeResize="0"/>
          <p:nvPr/>
        </p:nvPicPr>
        <p:blipFill>
          <a:blip r:embed="rId10">
            <a:alphaModFix/>
          </a:blip>
          <a:stretch>
            <a:fillRect/>
          </a:stretch>
        </p:blipFill>
        <p:spPr>
          <a:xfrm>
            <a:off x="7463938" y="-8"/>
            <a:ext cx="463500" cy="1409423"/>
          </a:xfrm>
          <a:prstGeom prst="rect">
            <a:avLst/>
          </a:prstGeom>
          <a:noFill/>
          <a:ln>
            <a:noFill/>
          </a:ln>
        </p:spPr>
      </p:pic>
      <p:sp>
        <p:nvSpPr>
          <p:cNvPr id="84" name="Google Shape;84;p11"/>
          <p:cNvSpPr txBox="1"/>
          <p:nvPr/>
        </p:nvSpPr>
        <p:spPr>
          <a:xfrm>
            <a:off x="5744825" y="5655575"/>
            <a:ext cx="3596700" cy="21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FFFFFF"/>
                </a:solidFill>
              </a:rPr>
              <a:t>Fun fact: I have done all of the Walking Dead tours and have actually been in the spots where many of the episodes were filmed</a:t>
            </a:r>
            <a:r>
              <a:rPr lang="en" b="1">
                <a:solidFill>
                  <a:srgbClr val="FFFFFF"/>
                </a:solidFill>
              </a:rPr>
              <a:t>.</a:t>
            </a:r>
            <a:endParaRPr b="1">
              <a:solidFill>
                <a:srgbClr val="FFFFFF"/>
              </a:solidFill>
            </a:endParaRPr>
          </a:p>
        </p:txBody>
      </p:sp>
      <p:pic>
        <p:nvPicPr>
          <p:cNvPr id="85" name="Google Shape;85;p11"/>
          <p:cNvPicPr preferRelativeResize="0"/>
          <p:nvPr/>
        </p:nvPicPr>
        <p:blipFill>
          <a:blip r:embed="rId11">
            <a:alphaModFix/>
          </a:blip>
          <a:stretch>
            <a:fillRect/>
          </a:stretch>
        </p:blipFill>
        <p:spPr>
          <a:xfrm>
            <a:off x="6624125" y="3016813"/>
            <a:ext cx="2143125" cy="2143125"/>
          </a:xfrm>
          <a:prstGeom prst="rect">
            <a:avLst/>
          </a:prstGeom>
          <a:noFill/>
          <a:ln>
            <a:noFill/>
          </a:ln>
        </p:spPr>
      </p:pic>
      <p:pic>
        <p:nvPicPr>
          <p:cNvPr id="86" name="Google Shape;86;p11"/>
          <p:cNvPicPr preferRelativeResize="0"/>
          <p:nvPr/>
        </p:nvPicPr>
        <p:blipFill>
          <a:blip r:embed="rId12">
            <a:alphaModFix/>
          </a:blip>
          <a:stretch>
            <a:fillRect/>
          </a:stretch>
        </p:blipFill>
        <p:spPr>
          <a:xfrm>
            <a:off x="6624125" y="3016813"/>
            <a:ext cx="2143125" cy="2143125"/>
          </a:xfrm>
          <a:prstGeom prst="rect">
            <a:avLst/>
          </a:prstGeom>
          <a:noFill/>
          <a:ln>
            <a:noFill/>
          </a:ln>
        </p:spPr>
      </p:pic>
      <p:pic>
        <p:nvPicPr>
          <p:cNvPr id="87" name="Google Shape;87;p11"/>
          <p:cNvPicPr preferRelativeResize="0"/>
          <p:nvPr/>
        </p:nvPicPr>
        <p:blipFill>
          <a:blip r:embed="rId9">
            <a:alphaModFix/>
          </a:blip>
          <a:stretch>
            <a:fillRect/>
          </a:stretch>
        </p:blipFill>
        <p:spPr>
          <a:xfrm>
            <a:off x="8067813" y="4219540"/>
            <a:ext cx="453848" cy="1370790"/>
          </a:xfrm>
          <a:prstGeom prst="rect">
            <a:avLst/>
          </a:prstGeom>
          <a:noFill/>
          <a:ln>
            <a:noFill/>
          </a:ln>
          <a:effectLst>
            <a:outerShdw blurRad="57150" dist="19050" dir="5400000" algn="bl" rotWithShape="0">
              <a:schemeClr val="lt1">
                <a:alpha val="50000"/>
              </a:schemeClr>
            </a:outerShdw>
          </a:effectLst>
        </p:spPr>
      </p:pic>
      <p:pic>
        <p:nvPicPr>
          <p:cNvPr id="88" name="Google Shape;88;p11"/>
          <p:cNvPicPr preferRelativeResize="0"/>
          <p:nvPr/>
        </p:nvPicPr>
        <p:blipFill>
          <a:blip r:embed="rId11">
            <a:alphaModFix/>
          </a:blip>
          <a:stretch>
            <a:fillRect/>
          </a:stretch>
        </p:blipFill>
        <p:spPr>
          <a:xfrm>
            <a:off x="2713448" y="1474525"/>
            <a:ext cx="1781175" cy="1781175"/>
          </a:xfrm>
          <a:prstGeom prst="rect">
            <a:avLst/>
          </a:prstGeom>
          <a:noFill/>
          <a:ln>
            <a:noFill/>
          </a:ln>
          <a:effectLst>
            <a:outerShdw blurRad="57150" dist="19050" dir="5400000" algn="bl" rotWithShape="0">
              <a:schemeClr val="lt1">
                <a:alpha val="50000"/>
              </a:schemeClr>
            </a:outerShdw>
          </a:effectLst>
        </p:spPr>
      </p:pic>
      <p:pic>
        <p:nvPicPr>
          <p:cNvPr id="89" name="Google Shape;89;p11"/>
          <p:cNvPicPr preferRelativeResize="0"/>
          <p:nvPr/>
        </p:nvPicPr>
        <p:blipFill>
          <a:blip r:embed="rId9">
            <a:alphaModFix/>
          </a:blip>
          <a:stretch>
            <a:fillRect/>
          </a:stretch>
        </p:blipFill>
        <p:spPr>
          <a:xfrm>
            <a:off x="2936513" y="2591002"/>
            <a:ext cx="453848" cy="1370790"/>
          </a:xfrm>
          <a:prstGeom prst="rect">
            <a:avLst/>
          </a:prstGeom>
          <a:noFill/>
          <a:ln>
            <a:noFill/>
          </a:ln>
          <a:effectLst>
            <a:outerShdw blurRad="57150" dist="19050" dir="5400000" algn="bl" rotWithShape="0">
              <a:schemeClr val="lt1">
                <a:alpha val="50000"/>
              </a:scheme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pic>
        <p:nvPicPr>
          <p:cNvPr id="94" name="Google Shape;94;p12"/>
          <p:cNvPicPr preferRelativeResize="0"/>
          <p:nvPr/>
        </p:nvPicPr>
        <p:blipFill>
          <a:blip r:embed="rId4">
            <a:alphaModFix/>
          </a:blip>
          <a:stretch>
            <a:fillRect/>
          </a:stretch>
        </p:blipFill>
        <p:spPr>
          <a:xfrm>
            <a:off x="-9630" y="5039707"/>
            <a:ext cx="9155789" cy="1832940"/>
          </a:xfrm>
          <a:prstGeom prst="rect">
            <a:avLst/>
          </a:prstGeom>
          <a:noFill/>
          <a:ln>
            <a:noFill/>
          </a:ln>
        </p:spPr>
      </p:pic>
      <p:pic>
        <p:nvPicPr>
          <p:cNvPr id="95" name="Google Shape;95;p12"/>
          <p:cNvPicPr preferRelativeResize="0"/>
          <p:nvPr/>
        </p:nvPicPr>
        <p:blipFill>
          <a:blip r:embed="rId5">
            <a:alphaModFix/>
          </a:blip>
          <a:stretch>
            <a:fillRect/>
          </a:stretch>
        </p:blipFill>
        <p:spPr>
          <a:xfrm>
            <a:off x="51132" y="4165702"/>
            <a:ext cx="9158559" cy="2638440"/>
          </a:xfrm>
          <a:prstGeom prst="rect">
            <a:avLst/>
          </a:prstGeom>
          <a:noFill/>
          <a:ln>
            <a:noFill/>
          </a:ln>
        </p:spPr>
      </p:pic>
      <p:sp>
        <p:nvSpPr>
          <p:cNvPr id="96" name="Google Shape;96;p12"/>
          <p:cNvSpPr txBox="1"/>
          <p:nvPr/>
        </p:nvSpPr>
        <p:spPr>
          <a:xfrm>
            <a:off x="51125" y="65400"/>
            <a:ext cx="5322900" cy="240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FFFFF"/>
                </a:solidFill>
              </a:rPr>
              <a:t>Meet Mike, my husband, who loves fishing, hunting, and his family! He graduated from Valdosta state and earned his bachelor’s degree and his master’s degree. Mike coached college baseball for over 20+ years. Fun Fact: Mike met and took a picture with Don Mattingly (New York Yankee player turned Miami Marlins manager) that our daughter arranged. </a:t>
            </a:r>
            <a:endParaRPr sz="1700" b="1">
              <a:solidFill>
                <a:srgbClr val="FFFFFF"/>
              </a:solidFill>
            </a:endParaRPr>
          </a:p>
          <a:p>
            <a:pPr marL="0" lvl="0" indent="0" algn="l" rtl="0">
              <a:spcBef>
                <a:spcPts val="0"/>
              </a:spcBef>
              <a:spcAft>
                <a:spcPts val="0"/>
              </a:spcAft>
              <a:buNone/>
            </a:pPr>
            <a:endParaRPr sz="1700" b="1">
              <a:solidFill>
                <a:srgbClr val="FFFFFF"/>
              </a:solidFill>
            </a:endParaRPr>
          </a:p>
          <a:p>
            <a:pPr marL="0" lvl="0" indent="0" algn="l" rtl="0">
              <a:spcBef>
                <a:spcPts val="0"/>
              </a:spcBef>
              <a:spcAft>
                <a:spcPts val="0"/>
              </a:spcAft>
              <a:buNone/>
            </a:pPr>
            <a:endParaRPr sz="1700" b="1">
              <a:solidFill>
                <a:srgbClr val="FFFFFF"/>
              </a:solidFill>
            </a:endParaRPr>
          </a:p>
        </p:txBody>
      </p:sp>
      <p:pic>
        <p:nvPicPr>
          <p:cNvPr id="97" name="Google Shape;97;p12"/>
          <p:cNvPicPr preferRelativeResize="0"/>
          <p:nvPr/>
        </p:nvPicPr>
        <p:blipFill>
          <a:blip r:embed="rId6">
            <a:alphaModFix/>
          </a:blip>
          <a:stretch>
            <a:fillRect/>
          </a:stretch>
        </p:blipFill>
        <p:spPr>
          <a:xfrm>
            <a:off x="491917" y="5669910"/>
            <a:ext cx="751973" cy="744233"/>
          </a:xfrm>
          <a:prstGeom prst="rect">
            <a:avLst/>
          </a:prstGeom>
          <a:noFill/>
          <a:ln>
            <a:noFill/>
          </a:ln>
        </p:spPr>
      </p:pic>
      <p:pic>
        <p:nvPicPr>
          <p:cNvPr id="98" name="Google Shape;98;p12"/>
          <p:cNvPicPr preferRelativeResize="0"/>
          <p:nvPr/>
        </p:nvPicPr>
        <p:blipFill>
          <a:blip r:embed="rId7">
            <a:alphaModFix/>
          </a:blip>
          <a:stretch>
            <a:fillRect/>
          </a:stretch>
        </p:blipFill>
        <p:spPr>
          <a:xfrm>
            <a:off x="-5" y="2216327"/>
            <a:ext cx="2334008" cy="2896162"/>
          </a:xfrm>
          <a:prstGeom prst="rect">
            <a:avLst/>
          </a:prstGeom>
          <a:noFill/>
          <a:ln>
            <a:noFill/>
          </a:ln>
        </p:spPr>
      </p:pic>
      <p:pic>
        <p:nvPicPr>
          <p:cNvPr id="99" name="Google Shape;99;p12"/>
          <p:cNvPicPr preferRelativeResize="0"/>
          <p:nvPr/>
        </p:nvPicPr>
        <p:blipFill>
          <a:blip r:embed="rId8">
            <a:alphaModFix/>
          </a:blip>
          <a:stretch>
            <a:fillRect/>
          </a:stretch>
        </p:blipFill>
        <p:spPr>
          <a:xfrm>
            <a:off x="5707825" y="2139363"/>
            <a:ext cx="3220501" cy="2579263"/>
          </a:xfrm>
          <a:prstGeom prst="rect">
            <a:avLst/>
          </a:prstGeom>
          <a:noFill/>
          <a:ln>
            <a:noFill/>
          </a:ln>
        </p:spPr>
      </p:pic>
      <p:sp>
        <p:nvSpPr>
          <p:cNvPr id="100" name="Google Shape;100;p12"/>
          <p:cNvSpPr txBox="1"/>
          <p:nvPr/>
        </p:nvSpPr>
        <p:spPr>
          <a:xfrm>
            <a:off x="5488675" y="0"/>
            <a:ext cx="3658800" cy="263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rgbClr val="FFFFFF"/>
                </a:solidFill>
              </a:rPr>
              <a:t>Meet my oldest daughter, </a:t>
            </a:r>
            <a:endParaRPr sz="1600" b="1" dirty="0">
              <a:solidFill>
                <a:srgbClr val="FFFFFF"/>
              </a:solidFill>
            </a:endParaRPr>
          </a:p>
          <a:p>
            <a:pPr marL="0" lvl="0" indent="0" algn="l" rtl="0">
              <a:spcBef>
                <a:spcPts val="0"/>
              </a:spcBef>
              <a:spcAft>
                <a:spcPts val="0"/>
              </a:spcAft>
              <a:buNone/>
            </a:pPr>
            <a:r>
              <a:rPr lang="en" sz="1600" b="1" dirty="0">
                <a:solidFill>
                  <a:srgbClr val="FFFFFF"/>
                </a:solidFill>
              </a:rPr>
              <a:t>Jessica and her dog Rainey. Jessica is </a:t>
            </a:r>
            <a:r>
              <a:rPr lang="en" sz="1600" b="1" dirty="0" smtClean="0">
                <a:solidFill>
                  <a:srgbClr val="FFFFFF"/>
                </a:solidFill>
              </a:rPr>
              <a:t>28, </a:t>
            </a:r>
            <a:r>
              <a:rPr lang="en" sz="1600" b="1" dirty="0">
                <a:solidFill>
                  <a:srgbClr val="FFFFFF"/>
                </a:solidFill>
              </a:rPr>
              <a:t>graduated from Georgia Southern and works for the Miami Marlins (baseball runs in the family). Cool fact: Her boss is Derek Jeter (ask your parents who he is if you don’t know)...</a:t>
            </a:r>
            <a:endParaRPr sz="1600" b="1" dirty="0">
              <a:solidFill>
                <a:srgbClr val="FFFFFF"/>
              </a:solidFill>
            </a:endParaRPr>
          </a:p>
        </p:txBody>
      </p:sp>
      <p:pic>
        <p:nvPicPr>
          <p:cNvPr id="101" name="Google Shape;101;p12"/>
          <p:cNvPicPr preferRelativeResize="0"/>
          <p:nvPr/>
        </p:nvPicPr>
        <p:blipFill>
          <a:blip r:embed="rId9">
            <a:alphaModFix/>
          </a:blip>
          <a:stretch>
            <a:fillRect/>
          </a:stretch>
        </p:blipFill>
        <p:spPr>
          <a:xfrm>
            <a:off x="8308015" y="1949280"/>
            <a:ext cx="835988" cy="835988"/>
          </a:xfrm>
          <a:prstGeom prst="rect">
            <a:avLst/>
          </a:prstGeom>
          <a:noFill/>
          <a:ln>
            <a:noFill/>
          </a:ln>
        </p:spPr>
      </p:pic>
      <p:pic>
        <p:nvPicPr>
          <p:cNvPr id="102" name="Google Shape;102;p12"/>
          <p:cNvPicPr preferRelativeResize="0"/>
          <p:nvPr/>
        </p:nvPicPr>
        <p:blipFill>
          <a:blip r:embed="rId10">
            <a:alphaModFix/>
          </a:blip>
          <a:stretch>
            <a:fillRect/>
          </a:stretch>
        </p:blipFill>
        <p:spPr>
          <a:xfrm>
            <a:off x="1897250" y="4656500"/>
            <a:ext cx="547022" cy="540950"/>
          </a:xfrm>
          <a:prstGeom prst="rect">
            <a:avLst/>
          </a:prstGeom>
          <a:noFill/>
          <a:ln>
            <a:noFill/>
          </a:ln>
        </p:spPr>
      </p:pic>
      <p:sp>
        <p:nvSpPr>
          <p:cNvPr id="103" name="Google Shape;103;p12"/>
          <p:cNvSpPr txBox="1"/>
          <p:nvPr/>
        </p:nvSpPr>
        <p:spPr>
          <a:xfrm>
            <a:off x="2519825" y="2295950"/>
            <a:ext cx="20232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rgbClr val="FFFFFF"/>
              </a:solidFill>
            </a:endParaRPr>
          </a:p>
        </p:txBody>
      </p:sp>
      <p:sp>
        <p:nvSpPr>
          <p:cNvPr id="104" name="Google Shape;104;p12"/>
          <p:cNvSpPr txBox="1"/>
          <p:nvPr/>
        </p:nvSpPr>
        <p:spPr>
          <a:xfrm>
            <a:off x="2526950" y="3940725"/>
            <a:ext cx="4206900" cy="4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pic>
        <p:nvPicPr>
          <p:cNvPr id="109" name="Google Shape;109;p13"/>
          <p:cNvPicPr preferRelativeResize="0"/>
          <p:nvPr/>
        </p:nvPicPr>
        <p:blipFill>
          <a:blip r:embed="rId4">
            <a:alphaModFix/>
          </a:blip>
          <a:stretch>
            <a:fillRect/>
          </a:stretch>
        </p:blipFill>
        <p:spPr>
          <a:xfrm>
            <a:off x="-9630" y="5039707"/>
            <a:ext cx="9155790" cy="1832940"/>
          </a:xfrm>
          <a:prstGeom prst="rect">
            <a:avLst/>
          </a:prstGeom>
          <a:noFill/>
          <a:ln>
            <a:noFill/>
          </a:ln>
        </p:spPr>
      </p:pic>
      <p:pic>
        <p:nvPicPr>
          <p:cNvPr id="110" name="Google Shape;110;p13"/>
          <p:cNvPicPr preferRelativeResize="0"/>
          <p:nvPr/>
        </p:nvPicPr>
        <p:blipFill>
          <a:blip r:embed="rId5">
            <a:alphaModFix/>
          </a:blip>
          <a:stretch>
            <a:fillRect/>
          </a:stretch>
        </p:blipFill>
        <p:spPr>
          <a:xfrm>
            <a:off x="63944" y="4046602"/>
            <a:ext cx="9158559" cy="2638440"/>
          </a:xfrm>
          <a:prstGeom prst="rect">
            <a:avLst/>
          </a:prstGeom>
          <a:noFill/>
          <a:ln>
            <a:noFill/>
          </a:ln>
        </p:spPr>
      </p:pic>
      <p:sp>
        <p:nvSpPr>
          <p:cNvPr id="111" name="Google Shape;111;p13"/>
          <p:cNvSpPr txBox="1"/>
          <p:nvPr/>
        </p:nvSpPr>
        <p:spPr>
          <a:xfrm>
            <a:off x="6052474" y="2676625"/>
            <a:ext cx="2745600" cy="7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p>
        </p:txBody>
      </p:sp>
      <p:pic>
        <p:nvPicPr>
          <p:cNvPr id="112" name="Google Shape;112;p13"/>
          <p:cNvPicPr preferRelativeResize="0"/>
          <p:nvPr/>
        </p:nvPicPr>
        <p:blipFill>
          <a:blip r:embed="rId6">
            <a:alphaModFix/>
          </a:blip>
          <a:stretch>
            <a:fillRect/>
          </a:stretch>
        </p:blipFill>
        <p:spPr>
          <a:xfrm>
            <a:off x="491917" y="5669910"/>
            <a:ext cx="751973" cy="744232"/>
          </a:xfrm>
          <a:prstGeom prst="rect">
            <a:avLst/>
          </a:prstGeom>
          <a:noFill/>
          <a:ln>
            <a:noFill/>
          </a:ln>
        </p:spPr>
      </p:pic>
      <p:pic>
        <p:nvPicPr>
          <p:cNvPr id="113" name="Google Shape;113;p13"/>
          <p:cNvPicPr preferRelativeResize="0"/>
          <p:nvPr/>
        </p:nvPicPr>
        <p:blipFill>
          <a:blip r:embed="rId7">
            <a:alphaModFix/>
          </a:blip>
          <a:stretch>
            <a:fillRect/>
          </a:stretch>
        </p:blipFill>
        <p:spPr>
          <a:xfrm>
            <a:off x="1137694" y="705588"/>
            <a:ext cx="3027331" cy="3795734"/>
          </a:xfrm>
          <a:prstGeom prst="rect">
            <a:avLst/>
          </a:prstGeom>
          <a:noFill/>
          <a:ln>
            <a:noFill/>
          </a:ln>
        </p:spPr>
      </p:pic>
      <p:sp>
        <p:nvSpPr>
          <p:cNvPr id="115" name="Google Shape;115;p13"/>
          <p:cNvSpPr txBox="1"/>
          <p:nvPr/>
        </p:nvSpPr>
        <p:spPr>
          <a:xfrm>
            <a:off x="6095475" y="785400"/>
            <a:ext cx="2941200" cy="286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dirty="0">
                <a:solidFill>
                  <a:srgbClr val="FFFFFF"/>
                </a:solidFill>
              </a:rPr>
              <a:t>Meet my youngest daughter, Erica, and her </a:t>
            </a:r>
            <a:r>
              <a:rPr lang="en" sz="1700" b="1" dirty="0" smtClean="0">
                <a:solidFill>
                  <a:srgbClr val="FFFFFF"/>
                </a:solidFill>
              </a:rPr>
              <a:t>dog Marley</a:t>
            </a:r>
            <a:r>
              <a:rPr lang="en" sz="1700" b="1" dirty="0">
                <a:solidFill>
                  <a:srgbClr val="FFFFFF"/>
                </a:solidFill>
              </a:rPr>
              <a:t>. Erica is </a:t>
            </a:r>
            <a:r>
              <a:rPr lang="en" sz="1700" b="1" dirty="0" smtClean="0">
                <a:solidFill>
                  <a:srgbClr val="FFFFFF"/>
                </a:solidFill>
              </a:rPr>
              <a:t>24 </a:t>
            </a:r>
            <a:r>
              <a:rPr lang="en" sz="1700" b="1" dirty="0">
                <a:solidFill>
                  <a:srgbClr val="FFFFFF"/>
                </a:solidFill>
              </a:rPr>
              <a:t>and graduated from Thomas University </a:t>
            </a:r>
            <a:r>
              <a:rPr lang="en" sz="1700" b="1" dirty="0" smtClean="0">
                <a:solidFill>
                  <a:srgbClr val="FFFFFF"/>
                </a:solidFill>
              </a:rPr>
              <a:t>and Gannon University. She is </a:t>
            </a:r>
            <a:r>
              <a:rPr lang="en" sz="1700" b="1" dirty="0">
                <a:solidFill>
                  <a:srgbClr val="FFFFFF"/>
                </a:solidFill>
              </a:rPr>
              <a:t>is </a:t>
            </a:r>
            <a:r>
              <a:rPr lang="en" sz="1700" b="1" dirty="0" smtClean="0">
                <a:solidFill>
                  <a:srgbClr val="FFFFFF"/>
                </a:solidFill>
              </a:rPr>
              <a:t>PA. </a:t>
            </a:r>
            <a:r>
              <a:rPr lang="en" sz="1700" b="1" dirty="0">
                <a:solidFill>
                  <a:srgbClr val="FFFFFF"/>
                </a:solidFill>
              </a:rPr>
              <a:t>Fun fact: Erica met (Scott Wilson -Hershel- from The Walking Dead and had no idea who he was).  Yes, I was jealous!!!</a:t>
            </a:r>
            <a:endParaRPr sz="1700" b="1" dirty="0">
              <a:solidFill>
                <a:srgbClr val="FFFFFF"/>
              </a:solidFill>
            </a:endParaRPr>
          </a:p>
          <a:p>
            <a:pPr marL="0" lvl="0" indent="0" algn="l" rtl="0">
              <a:spcBef>
                <a:spcPts val="0"/>
              </a:spcBef>
              <a:spcAft>
                <a:spcPts val="0"/>
              </a:spcAft>
              <a:buNone/>
            </a:pPr>
            <a:endParaRPr sz="1700" b="1" dirty="0">
              <a:solidFill>
                <a:srgbClr val="FFFFFF"/>
              </a:solidFill>
            </a:endParaRPr>
          </a:p>
        </p:txBody>
      </p:sp>
      <p:pic>
        <p:nvPicPr>
          <p:cNvPr id="116" name="Google Shape;116;p13"/>
          <p:cNvPicPr preferRelativeResize="0"/>
          <p:nvPr/>
        </p:nvPicPr>
        <p:blipFill>
          <a:blip r:embed="rId8">
            <a:alphaModFix/>
          </a:blip>
          <a:stretch>
            <a:fillRect/>
          </a:stretch>
        </p:blipFill>
        <p:spPr>
          <a:xfrm>
            <a:off x="1068725" y="326922"/>
            <a:ext cx="3038675" cy="601950"/>
          </a:xfrm>
          <a:prstGeom prst="rect">
            <a:avLst/>
          </a:prstGeom>
          <a:noFill/>
          <a:ln>
            <a:noFill/>
          </a:ln>
        </p:spPr>
      </p:pic>
      <p:pic>
        <p:nvPicPr>
          <p:cNvPr id="117" name="Google Shape;117;p13"/>
          <p:cNvPicPr preferRelativeResize="0"/>
          <p:nvPr/>
        </p:nvPicPr>
        <p:blipFill>
          <a:blip r:embed="rId8">
            <a:alphaModFix/>
          </a:blip>
          <a:stretch>
            <a:fillRect/>
          </a:stretch>
        </p:blipFill>
        <p:spPr>
          <a:xfrm>
            <a:off x="5980875" y="333600"/>
            <a:ext cx="3170400" cy="601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pic>
        <p:nvPicPr>
          <p:cNvPr id="122" name="Google Shape;122;p14"/>
          <p:cNvPicPr preferRelativeResize="0"/>
          <p:nvPr/>
        </p:nvPicPr>
        <p:blipFill>
          <a:blip r:embed="rId4">
            <a:alphaModFix/>
          </a:blip>
          <a:stretch>
            <a:fillRect/>
          </a:stretch>
        </p:blipFill>
        <p:spPr>
          <a:xfrm>
            <a:off x="6184763" y="1243653"/>
            <a:ext cx="2901674" cy="2038199"/>
          </a:xfrm>
          <a:prstGeom prst="rect">
            <a:avLst/>
          </a:prstGeom>
          <a:noFill/>
          <a:ln>
            <a:noFill/>
          </a:ln>
        </p:spPr>
      </p:pic>
      <p:pic>
        <p:nvPicPr>
          <p:cNvPr id="123" name="Google Shape;123;p14"/>
          <p:cNvPicPr preferRelativeResize="0"/>
          <p:nvPr/>
        </p:nvPicPr>
        <p:blipFill>
          <a:blip r:embed="rId5">
            <a:alphaModFix/>
          </a:blip>
          <a:stretch>
            <a:fillRect/>
          </a:stretch>
        </p:blipFill>
        <p:spPr>
          <a:xfrm>
            <a:off x="0" y="4106700"/>
            <a:ext cx="2515975" cy="2668426"/>
          </a:xfrm>
          <a:prstGeom prst="rect">
            <a:avLst/>
          </a:prstGeom>
          <a:noFill/>
          <a:ln>
            <a:noFill/>
          </a:ln>
        </p:spPr>
      </p:pic>
      <p:sp>
        <p:nvSpPr>
          <p:cNvPr id="124" name="Google Shape;124;p14"/>
          <p:cNvSpPr txBox="1"/>
          <p:nvPr/>
        </p:nvSpPr>
        <p:spPr>
          <a:xfrm>
            <a:off x="6127200" y="0"/>
            <a:ext cx="3016800" cy="102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Meet the big dog of the house, my dog Sammy.</a:t>
            </a:r>
            <a:endParaRPr sz="2400">
              <a:solidFill>
                <a:srgbClr val="FFFFFF"/>
              </a:solidFill>
            </a:endParaRPr>
          </a:p>
        </p:txBody>
      </p:sp>
      <p:pic>
        <p:nvPicPr>
          <p:cNvPr id="125" name="Google Shape;125;p14"/>
          <p:cNvPicPr preferRelativeResize="0"/>
          <p:nvPr/>
        </p:nvPicPr>
        <p:blipFill>
          <a:blip r:embed="rId6">
            <a:alphaModFix/>
          </a:blip>
          <a:stretch>
            <a:fillRect/>
          </a:stretch>
        </p:blipFill>
        <p:spPr>
          <a:xfrm>
            <a:off x="5940980" y="2657000"/>
            <a:ext cx="836415" cy="827122"/>
          </a:xfrm>
          <a:prstGeom prst="rect">
            <a:avLst/>
          </a:prstGeom>
          <a:noFill/>
          <a:ln>
            <a:noFill/>
          </a:ln>
        </p:spPr>
      </p:pic>
      <p:pic>
        <p:nvPicPr>
          <p:cNvPr id="126" name="Google Shape;126;p14"/>
          <p:cNvPicPr preferRelativeResize="0"/>
          <p:nvPr/>
        </p:nvPicPr>
        <p:blipFill>
          <a:blip r:embed="rId7">
            <a:alphaModFix/>
          </a:blip>
          <a:stretch>
            <a:fillRect/>
          </a:stretch>
        </p:blipFill>
        <p:spPr>
          <a:xfrm>
            <a:off x="18031" y="-7"/>
            <a:ext cx="2941174" cy="2038205"/>
          </a:xfrm>
          <a:prstGeom prst="rect">
            <a:avLst/>
          </a:prstGeom>
          <a:noFill/>
          <a:ln>
            <a:noFill/>
          </a:ln>
        </p:spPr>
      </p:pic>
      <p:pic>
        <p:nvPicPr>
          <p:cNvPr id="127" name="Google Shape;127;p14"/>
          <p:cNvPicPr preferRelativeResize="0"/>
          <p:nvPr/>
        </p:nvPicPr>
        <p:blipFill>
          <a:blip r:embed="rId8">
            <a:alphaModFix/>
          </a:blip>
          <a:stretch>
            <a:fillRect/>
          </a:stretch>
        </p:blipFill>
        <p:spPr>
          <a:xfrm>
            <a:off x="3202988" y="2044038"/>
            <a:ext cx="2737998" cy="3099620"/>
          </a:xfrm>
          <a:prstGeom prst="rect">
            <a:avLst/>
          </a:prstGeom>
          <a:noFill/>
          <a:ln>
            <a:noFill/>
          </a:ln>
        </p:spPr>
      </p:pic>
      <p:pic>
        <p:nvPicPr>
          <p:cNvPr id="128" name="Google Shape;128;p14"/>
          <p:cNvPicPr preferRelativeResize="0"/>
          <p:nvPr/>
        </p:nvPicPr>
        <p:blipFill>
          <a:blip r:embed="rId9">
            <a:alphaModFix/>
          </a:blip>
          <a:stretch>
            <a:fillRect/>
          </a:stretch>
        </p:blipFill>
        <p:spPr>
          <a:xfrm>
            <a:off x="7099569" y="4339287"/>
            <a:ext cx="2044431" cy="2518702"/>
          </a:xfrm>
          <a:prstGeom prst="rect">
            <a:avLst/>
          </a:prstGeom>
          <a:noFill/>
          <a:ln>
            <a:noFill/>
          </a:ln>
        </p:spPr>
      </p:pic>
      <p:pic>
        <p:nvPicPr>
          <p:cNvPr id="129" name="Google Shape;129;p14"/>
          <p:cNvPicPr preferRelativeResize="0"/>
          <p:nvPr/>
        </p:nvPicPr>
        <p:blipFill>
          <a:blip r:embed="rId6">
            <a:alphaModFix/>
          </a:blip>
          <a:stretch>
            <a:fillRect/>
          </a:stretch>
        </p:blipFill>
        <p:spPr>
          <a:xfrm>
            <a:off x="2317005" y="1447900"/>
            <a:ext cx="836415" cy="827122"/>
          </a:xfrm>
          <a:prstGeom prst="rect">
            <a:avLst/>
          </a:prstGeom>
          <a:noFill/>
          <a:ln>
            <a:noFill/>
          </a:ln>
        </p:spPr>
      </p:pic>
      <p:sp>
        <p:nvSpPr>
          <p:cNvPr id="130" name="Google Shape;130;p14"/>
          <p:cNvSpPr txBox="1"/>
          <p:nvPr/>
        </p:nvSpPr>
        <p:spPr>
          <a:xfrm>
            <a:off x="-40812" y="3281850"/>
            <a:ext cx="3000000" cy="10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i="1">
                <a:solidFill>
                  <a:schemeClr val="lt1"/>
                </a:solidFill>
                <a:latin typeface="Georgia"/>
                <a:ea typeface="Georgia"/>
                <a:cs typeface="Georgia"/>
                <a:sym typeface="Georgia"/>
              </a:rPr>
              <a:t>Koda found Timmy, the turtle.</a:t>
            </a:r>
            <a:endParaRPr/>
          </a:p>
        </p:txBody>
      </p:sp>
      <p:pic>
        <p:nvPicPr>
          <p:cNvPr id="131" name="Google Shape;131;p14"/>
          <p:cNvPicPr preferRelativeResize="0"/>
          <p:nvPr/>
        </p:nvPicPr>
        <p:blipFill>
          <a:blip r:embed="rId6">
            <a:alphaModFix/>
          </a:blip>
          <a:stretch>
            <a:fillRect/>
          </a:stretch>
        </p:blipFill>
        <p:spPr>
          <a:xfrm>
            <a:off x="6994155" y="4106700"/>
            <a:ext cx="836415" cy="827122"/>
          </a:xfrm>
          <a:prstGeom prst="rect">
            <a:avLst/>
          </a:prstGeom>
          <a:noFill/>
          <a:ln>
            <a:noFill/>
          </a:ln>
        </p:spPr>
      </p:pic>
      <p:pic>
        <p:nvPicPr>
          <p:cNvPr id="132" name="Google Shape;132;p14"/>
          <p:cNvPicPr preferRelativeResize="0"/>
          <p:nvPr/>
        </p:nvPicPr>
        <p:blipFill>
          <a:blip r:embed="rId6">
            <a:alphaModFix/>
          </a:blip>
          <a:stretch>
            <a:fillRect/>
          </a:stretch>
        </p:blipFill>
        <p:spPr>
          <a:xfrm>
            <a:off x="1816455" y="3769425"/>
            <a:ext cx="836415" cy="827122"/>
          </a:xfrm>
          <a:prstGeom prst="rect">
            <a:avLst/>
          </a:prstGeom>
          <a:noFill/>
          <a:ln>
            <a:noFill/>
          </a:ln>
        </p:spPr>
      </p:pic>
      <p:sp>
        <p:nvSpPr>
          <p:cNvPr id="133" name="Google Shape;133;p14"/>
          <p:cNvSpPr txBox="1"/>
          <p:nvPr/>
        </p:nvSpPr>
        <p:spPr>
          <a:xfrm>
            <a:off x="4259000" y="6283100"/>
            <a:ext cx="3000000" cy="184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i="1">
                <a:solidFill>
                  <a:schemeClr val="lt1"/>
                </a:solidFill>
                <a:latin typeface="Georgia"/>
                <a:ea typeface="Georgia"/>
                <a:cs typeface="Georgia"/>
                <a:sym typeface="Georgia"/>
              </a:rPr>
              <a:t>Koda found the fish.</a:t>
            </a:r>
            <a:endParaRPr/>
          </a:p>
        </p:txBody>
      </p:sp>
      <p:sp>
        <p:nvSpPr>
          <p:cNvPr id="134" name="Google Shape;134;p14"/>
          <p:cNvSpPr txBox="1"/>
          <p:nvPr/>
        </p:nvSpPr>
        <p:spPr>
          <a:xfrm>
            <a:off x="3153427" y="902525"/>
            <a:ext cx="2837100" cy="8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Meet the queen of the house,Koda, my cat. </a:t>
            </a:r>
            <a:endParaRPr sz="2400">
              <a:solidFill>
                <a:srgbClr val="FFFFFF"/>
              </a:solidFill>
            </a:endParaRPr>
          </a:p>
        </p:txBody>
      </p:sp>
      <p:sp>
        <p:nvSpPr>
          <p:cNvPr id="135" name="Google Shape;135;p14"/>
          <p:cNvSpPr txBox="1"/>
          <p:nvPr/>
        </p:nvSpPr>
        <p:spPr>
          <a:xfrm>
            <a:off x="451725" y="2162800"/>
            <a:ext cx="13800" cy="2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14"/>
          <p:cNvSpPr txBox="1"/>
          <p:nvPr/>
        </p:nvSpPr>
        <p:spPr>
          <a:xfrm>
            <a:off x="0" y="2066975"/>
            <a:ext cx="2837100" cy="82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My fish and they all have a name.</a:t>
            </a:r>
            <a:endParaRPr sz="2400">
              <a:solidFill>
                <a:srgbClr val="FFFFFF"/>
              </a:solidFill>
            </a:endParaRPr>
          </a:p>
        </p:txBody>
      </p:sp>
    </p:spTree>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2441</TotalTime>
  <Words>410</Words>
  <Application>Microsoft Office PowerPoint</Application>
  <PresentationFormat>On-screen Show (4:3)</PresentationFormat>
  <Paragraphs>33</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georgia</vt:lpstr>
      <vt:lpstr>georgia</vt:lpstr>
      <vt:lpstr>Times New Roman</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Retha</dc:creator>
  <cp:lastModifiedBy>Lee, Retha</cp:lastModifiedBy>
  <cp:revision>3</cp:revision>
  <dcterms:modified xsi:type="dcterms:W3CDTF">2023-09-22T18:24:01Z</dcterms:modified>
</cp:coreProperties>
</file>